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90AFD3-4BB9-4CDA-9F1D-6DEE0CAE9F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29F478-163D-4785-8788-CDB0BBF0CA2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11F5D51-7612-407C-B833-0F31441AEC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28CC33E-7038-4575-8163-085CB097DC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4B52001-17C7-4A2C-861D-63749976A6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CB159CE-6DFD-4749-A154-B8B6BAE0D70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1DCBDA5-75F4-439A-9803-C8237599F14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FAFBBC-65C9-4B26-8E77-BE9C47F122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FA8CE0-81C1-409A-B51D-A59BFD4FC03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079FA0-19BF-4000-A468-64306C7E9E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0DEE0A-94F9-44F2-A420-C8E9E15CF4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500013401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房地产金融与贷款的基础知识</a:t>
            </a:r>
            <a:endParaRPr lang="en-US" sz="1100"/>
          </a:p>
        </p:txBody>
      </p:sp>
      <p:sp>
        <p:nvSpPr>
          <p:cNvPr id="3" name="AutoShape 3"/>
          <p:cNvSpPr/>
          <p:nvPr/>
        </p:nvSpPr>
        <p:spPr>
          <a:xfrm>
            <a:off x="6000750" y="4095750"/>
            <a:ext cx="4101027"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汇报时间：2024-01-24</a:t>
            </a:r>
            <a:endParaRPr lang="en-US" sz="1100"/>
          </a:p>
        </p:txBody>
      </p:sp>
      <p:sp>
        <p:nvSpPr>
          <p:cNvPr id="4" name="AutoShape 4"/>
          <p:cNvSpPr/>
          <p:nvPr/>
        </p:nvSpPr>
        <p:spPr>
          <a:xfrm>
            <a:off x="714375" y="4095750"/>
            <a:ext cx="4956128" cy="524871"/>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alpha val="100000"/>
                  </a:srgbClr>
                </a:solidFill>
                <a:latin typeface="Microsoft Yahei"/>
                <a:ea typeface="Microsoft Yahei"/>
                <a:cs typeface="Microsoft Yahei"/>
              </a:rPr>
              <a:t>汇报人：PPT可修改</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房地产金融概述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房地产贷款基础知识</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房地产市场与金融政策</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房地产评估与贷款额度</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房地产金融风险与防范</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房地产金融与贷款未来趋势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房地产金融概述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房地产金融是指银行、非银行金融机构以及其他经济主体在房地产市场进行的各种金融活动，包括房地产开发、经营、消费过程中的资金筹集、融通、结算等。</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房地产金融具有资金密集、周期长、风险大等特点，与宏观经济和房地产市场的发展密切相关。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主体</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包括银行、非银行金融机构、房地产开发企业、购房者等。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客体</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主要是房地产抵押贷款、房地产开发贷款、个人住房贷款等金融产品。</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中介机构</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包括评估机构、担保机构、保险机构等，为房地产金融市场提供专业服务。</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房地产金融市场构成</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750" r="16750"/>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通过提供贷款和其他金融服务，满足房地产开发和购房者的资金需求，促进房地产市场的发展。</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支持房地产市场发展</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调节房地产市场供求关系</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分散和转移风险</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促进经济增长</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通过调整贷款政策和利率等手段，影响购房者和开发商的行为，进而调节房地产市场的供求关系。</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通过抵押贷款等方式，将房地产市场风险分散到众多投资者身上，同时通过保险等手段转移部分风险。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作为国民经济的重要组成部分，房地产金融的发展有助于推动经济增长和就业增加。</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房地产金融的重要性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https://d.book118.com/185000134014011121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37</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2024-09-23T20:47:57.939</cp:lastPrinted>
  <dcterms:created xsi:type="dcterms:W3CDTF">2024-09-23T12:47:57Z</dcterms:created>
  <dcterms:modified xsi:type="dcterms:W3CDTF">2024-09-23T12:47:59Z</dcterms:modified>
</cp:coreProperties>
</file>