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3C4184-C468-426D-80C7-73C06E831C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394DE4-3699-48B7-A2E0-5C9E75FC6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338881-3B86-402C-897F-7A943B42E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948CFF-8ABC-4A79-B18B-4E611C12C4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87550F-70CF-4EE7-84A2-5369896925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F2175A-C929-4382-9AA9-BBE50563EB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3F7550-83B0-4E0D-8010-CF81D94626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2838D2-CE66-4D2E-AF28-9898E22CE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A6F82B-242F-47E9-B867-0ACF35A791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5DC28-D144-4DD9-8C5E-C0828BD7F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EE6FA-766B-4658-A30C-F056C93B61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00014432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2024-01-26</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微积分格林公式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格林公式简介</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微积分基本定理</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曲线积分与路径无关性质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格林公式在电磁学中应用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格林公式在流体力学中应用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格林公式简介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格林公式是多元函数微积分学中的一个重要公式，它建立了沿闭曲线上的线积分与曲线所围区域内二重积分之间的关系。</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对于平面区域D上的二元函数P(x,y)和Q(x,y)，格林公式表示为：∮(Pdx + Qdy) = ∬(dQ/dx - dP/dy)dxdy，其中左边的线积分沿着D的边界曲线进行，右边的二重积分在D上进行。</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格林公式定义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格林公式在物理学中具有广泛的应用，尤其在电磁学和流体力学领域。</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在电磁学中，格林公式可用于计算电场或磁场的环流，进而求解电荷或电流分布。</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在流体力学中，格林公式可用于分析流体中的旋涡运动，以及计算流体的环流和涡量。</a:t>
              </a:r>
            </a:p>
          </p:txBody>
        </p:sp>
      </p:grpSp>
      <p:pic>
        <p:nvPicPr>
          <p:cNvPr id="14" name="Picture 14"/>
          <p:cNvPicPr>
            <a:picLocks noChangeAspect="1"/>
          </p:cNvPicPr>
          <p:nvPr/>
        </p:nvPicPr>
        <p:blipFill>
          <a:blip r:embed="rId2"/>
          <a:srcRect l="12500" r="125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格林公式物理意义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斯托克斯公式是格林公式在高维空间中的推广，它将沿曲面边界的曲线积分与曲面上的面积分联系起来。</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格林公式是斯托克斯公式在二维平面上的特例，当斯托克斯公式中的维度n=2时，即退化为格林公式。</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因此，格林公式和斯托克斯公式在形式上具有相似性，都揭示了线积分与面积分之间的内在联系。</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格林公式与斯托克斯公式关系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微积分基本定理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微积分基本定理概述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微积分基本定理是微积分学中的核心定理，揭示了微分与积分之间的内在联系。</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它包括两部分：微分学的基本定理（也称为牛顿-莱布尼兹公式）和积分学的基本定理。</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微分学的基本定理建立了定积分与原函数之间的联系，而积分学的基本定理则给出了计算定积分的有效方法。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微积分基本定理证明</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微分学基本定理的证明</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通过构造原函数，利用原函数的性质及中值定理进行证明。</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积分学基本定理的证明</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通过变上限积分函数的性质，结合微分中值定理进行证明。</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计算定积分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利用微积分基本定理，可以简化定积分的计算过程，例如计算曲线下的面积、求解物理问题等。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证明等式或不等式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通过构造适当的函数，利用微积分基本定理可以证明一些等式或不等式。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解决实际问题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微积分基本定理在解决实际问题中具有广泛应用，如经济学中的边际分析、工程学中的最优化问题等。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微积分基本定理应用举例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曲线积分与路径无关性质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设C为平面上的一条光滑曲线，f(x,y)为定义在C上的连续函数，则f(x,y)沿C的曲线积分定义为∫f(x,y)ds，其中ds为C上的弧长元素。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曲线积分的定义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曲线积分具有线性性、可加性、方向性、参数不变性等基本性质。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曲线积分的性质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曲线积分定义及性质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路径无关性的定义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设D为平面区域，P(x,y)和Q(x,y)为D内的连续函数，若对于D内任意两点A和B，以及D内从A到B的任意两条路径C1和C2，均有∫C1 Pdx+Qdy=∫C2 Pdx+Qdy，则称该曲线积分与路径无关。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路径无关性的条件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曲线积分与路径无关当且仅当存在D内的函数u(x,y)，使得du=Pdx+Qdy在D内恒成立。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路径无关性质介绍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https://d.book118.com/185000144323011113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2024-09-20T17:04:24.466</cp:lastPrinted>
  <dcterms:created xsi:type="dcterms:W3CDTF">2024-09-20T09:04:24Z</dcterms:created>
  <dcterms:modified xsi:type="dcterms:W3CDTF">2024-09-20T09:04:26Z</dcterms:modified>
</cp:coreProperties>
</file>