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D377D-115A-4991-93EF-240A2AC99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59D49-012B-403E-874E-D5F2551D0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81666-88F4-413F-B2B2-088364B1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13DE3-A3BF-49C2-9D78-106BDDF0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7FA5D-5494-4330-8DC3-8A405155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B3FBC-935A-4C14-8FF7-146510D5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20AAB-6DE7-491E-879A-47A59B10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A20B7-F8D6-4315-A112-7E74A4A8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C0207-6026-48D6-9D6D-09148BE6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BE861-6F75-4E1C-8286-441F839B9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5FC51-9101-4B1C-B783-8541658D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02021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主持人培训课件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主持人角色认知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主持技巧与能力提升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主持风格与个性展现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主持流程与策划执行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主持人角色认知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主持人是指在各类活动中，作为组织者和引导者，负责协调活动进程、沟通各方关系、传递信息的人。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主持人的职责包括策划活动、组织流程、引导嘉宾和观众、传递信息、调节气氛等。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主持人需要具备清晰、流畅、有逻辑的表达能力，能够有效地与嘉宾和观众进行交流。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优秀的组织能力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敏锐的观察力和应变能力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良好的形象和气质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主持人需要有出色的组织能力，能够合理安排活动流程，确保活动顺利进行。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主持人需要善于观察和感知现场气氛，及时调整自己的表现，应对突发状况。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主持人的形象和气质对于活动的整体效果有着重要的影响，应具备亲和力、专业性和可信度。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着装要求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主持人的着装应该得体、大方、符合场合，既要展现自己的风格，也要考虑嘉宾和观众的感受。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主持人的言谈举止应该文明、礼貌、得体，表达清晰、准确、有条理，同时要注意语气和措辞。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表情控制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主持人的表情应该自然、亲切、有感染力，能够调动现场气氛，与嘉宾和观众建立良好的互动关系。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主持人的形象塑造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主持技巧与能力提升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语言表达能力是主持人的核心技能之一，要求主持人能够清晰、准确地传达信息，并具备良好的语言组织能力和表达能力。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需要掌握标准的普通话，避免发音错误和语法错误。同时，他们应具备良好的语言组织能力，能够根据不同的情境和需求，灵活地组织语言和表达方式。在表达时，主持人应注重语言的清晰度和节奏感，让听众更好地理解和接受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现场应变能力是主持人在面对突发状况时能够迅速、妥善地处理问题的能力。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需要具备敏锐的观察力和判断力，能够及时发现并处理现场的突发状况。同时，他们应具备冷静、沉着的心理素质，能够在紧急情况下保持清醒的头脑和稳定的情绪。在处理问题时，主持人应迅速作出决策，采取合适的措施，确保现场的秩序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现场应变能力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情绪管理能力是主持人对自己的情绪进行调节和控制的能力，以确保在主持过程中保持稳定和专业的状态。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需要学会控制自己的情绪，避免因个人情绪波动而影响主持效果。同时，他们应具备积极向上的心态和良好的自我调节能力，能够在紧张、压力等情况下保持冷静和乐观。在主持过程中，主持人应保持自信、专业和亲切的形象，给观众留下良好的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互动沟通能力是主持人在与观众、嘉宾等交流时能够流畅、自然地沟通的能力。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需要具备良好的倾听技巧和观察能力，能够关注并理解对方的意图和需求。同时，他们应具备幽默感和亲和力，能够与观众建立良好的互动关系。在沟通时，主持人应注重语言的清晰度和针对性，及时回应观众的问题和反馈，增强互动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互动沟通能力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主持风格与个性展现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https://d.book118.com/185000202144011103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2024-09-12T21:42:11.121</cp:lastPrinted>
  <dcterms:created xsi:type="dcterms:W3CDTF">2024-09-12T13:42:11Z</dcterms:created>
  <dcterms:modified xsi:type="dcterms:W3CDTF">2024-09-12T13:42:13Z</dcterms:modified>
</cp:coreProperties>
</file>