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DC01B-D149-4B28-8778-BCA6E328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98A0D-7F0C-4DA5-B08D-6BF8EB76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59D83-02E2-4805-B862-B274DB333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0F78B-CADC-4948-A5FC-E3A3DD568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055FC-F0BC-4D44-A178-3D8770A90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24BFE-B5F3-448E-B0D6-54B0638C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AD047-385B-458E-B580-E54EE87A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0BFE9-80EF-4287-AEAE-CEDF9172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1B05A-2324-479D-A9E5-B9460524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D0C96-14C8-41A1-8501-F5F42C8AB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07FD8-0641-4FC7-A123-C363CE9A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024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孕前和孕期保健指南解读\n## 1.孕前保健的重要性及实施策略\n### 1.1孕前保健对母婴健康的影响及意义\n### 1.2孕前保健的主要内容与方法\n### 1.3孕前保健的实施策略与建议\n## 2.孕期保健的基本原则和方法\n### 2.1孕期保健对母婴健康的影响及意义\n### 2.2孕期保健的主要内容与方法\n### 2.3孕期保健的实施策略与建议\n## 3.孕前和孕期保健中的常见问题及解决方法\n### 3.1孕前和孕期保健中的常见问题与原因\n### 3.2针对常见问题的解决方法和建议\n### 3.3如何提高孕前和孕期保健的效果与满意度\n## 4.孕前和孕期保健与社会支持体系的结合\n### 4.1孕前和孕期保健与社会支持体系的关系\n### 4.2如何构建完善的孕前和孕期保健社会支持体系\n### 4.3孕前和孕期保健社会支持体系的效果评估与持续改进\n## 5.孕前和孕期保健的未来发展趋势与挑战\n### 5.1孕前和孕期保健的发展趋势与展望\n### 5.2孕前和孕期保健面临的挑战与对策\n### 5.3如何提高孕前和孕期保健工作的可持续发展能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900"/>
              <a:t>我国孕前和孕期保健指南解读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孕前保健的重要性及实施策略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孕前保健有助于降低出生缺陷率</a:t>
                </a:r>
                <a:endParaRPr/>
              </a:p>
            </p:txBody>
          </p:sp>
          <p:sp>
            <p:nvSpPr>
              <p:cNvPr id="1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通过健康教育、健康咨询和筛查，提高孕妇的健康意识和自我保健能力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及时发现和干预高风险因素，降低出生缺陷的发生率</a:t>
                </a:r>
                <a:endParaRPr/>
              </a:p>
            </p:txBody>
          </p:sp>
        </p:grpSp>
        <p:grpSp>
          <p:nvGrpSpPr>
            <p:cNvPr id="1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孕前保健有助于提高孕妇的身心健康水平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通过合理的饮食、运动和心理健康指导，提高孕妇的身体健康水平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降低孕期并发症的发生风险，提高孕妇的心理健康水平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孕前保健有助于促进胎儿的健康成长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通过补充叶酸、碘等营养素，预防神经管缺陷等胎儿发育异常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为胎儿的健康发育创造良好的环境和条件</a:t>
                </a:r>
                <a:endParaRPr/>
              </a:p>
            </p:txBody>
          </p:sp>
        </p:grpSp>
      </p:grpSp>
      <p:pic>
        <p:nvPicPr>
          <p:cNvPr id="1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孕前保健对母婴健康的影响及意义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宣传孕前保健的重要性，提高孕妇的健康意识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传授孕前保健知识和技能，提高孕妇的自我保健能力</a:t>
                </a:r>
                <a:endParaRPr/>
              </a:p>
            </p:txBody>
          </p:sp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</p:grpSp>
        <p:grpSp>
          <p:nvGrpSpPr>
            <p:cNvPr id="19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针对孕妇的个人情况和家族史，评估孕前保健的风险和需求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提供个性化的孕前保健指导和建议</a:t>
                </a:r>
                <a:endParaRPr/>
              </a:p>
            </p:txBody>
          </p:sp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健康咨询</a:t>
                </a:r>
                <a:endParaRPr/>
              </a:p>
            </p:txBody>
          </p:sp>
        </p:grpSp>
        <p:grpSp>
          <p:nvGrpSpPr>
            <p:cNvPr id="20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对高风险人群进行筛查，及时发现和干预可能影响母婴健康的因素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对筛查结果进行分析和评估，制定个性化的干预措施</a:t>
                </a:r>
                <a:endParaRPr/>
              </a:p>
            </p:txBody>
          </p:sp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筛查与干预</a:t>
                </a:r>
                <a:endParaRPr/>
              </a:p>
            </p:txBody>
          </p:sp>
        </p:grpSp>
      </p:grpSp>
      <p:pic>
        <p:nvPicPr>
          <p:cNvPr id="20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孕前保健的主要内容与方法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制定和完善孕前保健相关政策，提供政策保障和支持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加强孕前保健工作的投入和监管，确保工作的落实和效果</a:t>
                </a:r>
                <a:endParaRPr/>
              </a:p>
            </p:txBody>
          </p:sp>
          <p:sp>
            <p:nvSpPr>
              <p:cNvPr id="21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建立健全孕前保健技术服务网络，提高技术服务水平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加强孕前保健专业技术人员的培训和考核，提高服务质量</a:t>
                </a:r>
                <a:endParaRPr/>
              </a:p>
            </p:txBody>
          </p:sp>
          <p:sp>
            <p:nvSpPr>
              <p:cNvPr id="21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社会宣传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利用各种媒体和平台，广泛开展孕前保健知识的宣传和普及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提高社会对孕前保健重要性的认识和重视程度</a:t>
                </a:r>
                <a:endParaRPr/>
              </a:p>
            </p:txBody>
          </p:sp>
          <p:sp>
            <p:nvSpPr>
              <p:cNvPr id="22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孕前保健的实施策略与建议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孕期保健的基本原则和方法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孕期保健有助于降低孕期并发症的发生风险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通过定期的产前检查、营养指导和运动锻炼，提高孕妇的身体健康水平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降低孕期高血压、糖尿病等并发症的发生风险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孕期保健有助于保障胎儿的健康发育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通过补充营养素、监测胎儿生长发育等手段，预防胎儿发育异常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为胎儿的健康发育创造良好的环境和条件</a:t>
                </a:r>
                <a:endParaRPr/>
              </a:p>
            </p:txBody>
          </p:sp>
          <p:pic>
            <p:nvPicPr>
              <p:cNvPr id="2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孕期保健有助于提高母乳喂养率和新生儿健康水平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通过母乳喂养指导、新生儿护理等知识普及，提高母乳喂养率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降低新生儿窒息、感染等并发症的发生风险，提高新生儿健康水平</a:t>
                </a:r>
                <a:endParaRPr/>
              </a:p>
            </p:txBody>
          </p:sp>
          <p:pic>
            <p:nvPicPr>
              <p:cNvPr id="2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孕期保健对母婴健康的影响及意义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定期进行产前检查，监测孕妇和胎儿的健康状况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针对检查结果，提供个性化的孕期保健指导和建议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</a:t>
                </a:r>
                <a:endParaRPr/>
              </a:p>
            </p:txBody>
          </p:sp>
        </p:grpSp>
        <p:grpSp>
          <p:nvGrpSpPr>
            <p:cNvPr id="25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根据孕妇的体质和孕期需求，制定合理的饮食计划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补充必要的营养素，保障孕妇和胎儿的健康发育</a:t>
                </a:r>
                <a:endParaRPr/>
              </a:p>
            </p:txBody>
          </p:sp>
          <p:sp>
            <p:nvSpPr>
              <p:cNvPr id="25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营养指导</a:t>
                </a:r>
                <a:endParaRPr/>
              </a:p>
            </p:txBody>
          </p:sp>
          <p:sp>
            <p:nvSpPr>
              <p:cNvPr id="25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指导孕妇进行适量的运动锻炼，提高身体素质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强调运动锻炼的安全性，避免运动损伤和风险</a:t>
                </a:r>
                <a:endParaRPr/>
              </a:p>
            </p:txBody>
          </p:sp>
          <p:sp>
            <p:nvSpPr>
              <p:cNvPr id="25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运动锻炼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孕期保健的主要内容与方法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孕期保健的实施策略与建议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制定和完善孕期保健相关政策，提供政策保障和支持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加强孕期保健工作的投入和监管，确保工作的落实和效果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建立健全孕期保健技术服务网络，提高技术服务水平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加强孕期保健专业技术人员的培训和考核，提高服务质量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社会宣传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利用各种媒体和平台，广泛开展孕期保健知识的宣传和普及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提高社会对孕期保健重要性的认识和重视程度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孕前和孕期保健中的常见问题及解决方法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缺乏孕前保健的重要性和方法的认识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缺乏孕前保健的主动性和积极性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孕前保健知识缺乏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孕期保健行为不当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孕期饮食不合理，导致营养过剩或不足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孕期运动过度或不足，影响孕妇和胎儿的健康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孕期心理问题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孕期焦虑、抑郁等心理问题，影响孕妇的身心健康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缺乏有效的心理疏导和心理支持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孕前和孕期保健中的常见问题与原因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https://d.book118.com/185000243004011114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我国孕前和孕期保健指南解读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2024-09-20T23:13:46.170</cp:lastPrinted>
  <dcterms:created xsi:type="dcterms:W3CDTF">2024-09-20T15:13:46Z</dcterms:created>
  <dcterms:modified xsi:type="dcterms:W3CDTF">2024-09-20T15:13:48Z</dcterms:modified>
</cp:coreProperties>
</file>