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8F07E-FD96-4E87-9061-AC57FA09F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70B6F-2981-4023-B0BF-AF87011DE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02789-24CD-4819-B2D7-D0FE70916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EE38EB-9046-4F37-8D23-80BB93E7A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AC7A2C-CB9F-4DA0-B4D1-A6EF7A0ED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343640-B401-4EE9-89B1-CFCDC9E00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2AC40B-AFDF-4135-A75E-943AF0CA4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97F5D9-D4BC-4476-A6B6-281A60314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E9C542-D5ED-4152-A126-624E5BA0B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47FC2-A6C9-48B6-AEE2-8E95732FE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BBAFE-8357-47A1-BE37-B8155660D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000244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应届生面试技巧与自我介绍\n## 1.护理行业概况及发展趋势\n### 1.1护理行业的现状与发展前景\n### 1.2护理行业的职业需求与岗位分析\n### 1.3护理行业的竞争优势与劣势分析\n## 2.护理应届生面试技巧\n### 2.1面试前的准备工作与自我评估\n### 2.2面试中的沟通技巧与注意事项\n### 2.3面试后的跟进与反馈\n## 3.护理应届生自我介绍\n### 3.1个人基本情况与教育背景\n### 3.2实习与实践经验\n### 3.3个人兴趣爱好与特长展示\n## 4.护理专业相关知识\n### 4.1护理学的基本概念与理论\n### 4.2护理技能的操作与实践\n### 4.3护理伦理与法律法规\n## 5.护理应届生职业规划\n### 5.1职业目标与定位\n### 5.2职业发展路径与选择\n### 5.3职业规划与实施的策略\n## 6.护理应届生的心态调整与应对压力\n### 6.1面试失败的心态调整与应对策略\n### 6.2职场适应的心态调整与应对方法\n### 6.3工作压力的来源与缓解方法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700"/>
              <a:t>护理应届生面试技巧与自我介绍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护理行业概况及发展趋势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护理行业现状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全球护理人才短缺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护理服务质量需求提高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护理行业信息化发展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护理行业发展前景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护理行业市场规模持续扩大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护理服务模式创新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护理教育与国际接轨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护理行业的现状与发展前景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护理行业的职业需求与岗位分析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护理职业需求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注册护士需求量大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护理管理人员需求增加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护理教育、科研人才需求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护理岗位分析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临床护理岗位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护理管理岗位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护理教育、科研岗位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护理行业的竞争优势与劣势分析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护理行业竞争优势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专业性强，市场需求大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服务领域广泛，发展空间大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社会认同度高，职业荣誉感强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护理行业劣势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人才短缺，工作压力大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护理服务质量参差不齐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护理行业工资待遇相对较低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护理应届生面试技巧</a:t>
            </a:r>
            <a:endParaRPr/>
          </a:p>
        </p:txBody>
      </p:sp>
      <p:sp>
        <p:nvSpPr>
          <p:cNvPr id="26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6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面试前准备工作</a:t>
                </a:r>
                <a:endParaRPr/>
              </a:p>
            </p:txBody>
          </p:sp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了解招聘单位基本信息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准备个人简历和作品集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熟悉护理相关知识</a:t>
                </a:r>
                <a:endParaRPr/>
              </a:p>
            </p:txBody>
          </p:sp>
          <p:sp>
            <p:nvSpPr>
              <p:cNvPr id="2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自我评估</a:t>
                </a:r>
                <a:endParaRPr/>
              </a:p>
            </p:txBody>
          </p:sp>
          <p:sp>
            <p:nvSpPr>
              <p:cNvPr id="2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分析自己的优势和劣势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确定职业目标和发展方向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准备面试常见问题及回答</a:t>
                </a:r>
                <a:endParaRPr/>
              </a:p>
            </p:txBody>
          </p:sp>
          <p:sp>
            <p:nvSpPr>
              <p:cNvPr id="2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面试前的准备工作与自我评估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面试中的沟通技巧与注意事项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沟通技巧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保持自信，展示自己的优势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注意倾听，理解面试官的问题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用具体事例回答问题，避免空泛陈述</a:t>
                </a:r>
                <a:endParaRPr/>
              </a:p>
            </p:txBody>
          </p:sp>
          <p:pic>
            <p:nvPicPr>
              <p:cNvPr id="2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着装得体，展现专业形象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注意言谈举止，保持礼貌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避免过于紧张，保持冷静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面试跟进</a:t>
                </a:r>
                <a:endParaRPr/>
              </a:p>
            </p:txBody>
          </p:sp>
          <p:sp>
            <p:nvSpPr>
              <p:cNvPr id="3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发送感谢信，表示对面试机会的感激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关注招聘动态，了解面试结果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保持联系，展现自己的诚意</a:t>
                </a:r>
                <a:endParaRPr/>
              </a:p>
            </p:txBody>
          </p:sp>
          <p:sp>
            <p:nvSpPr>
              <p:cNvPr id="3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反馈处理</a:t>
                </a:r>
                <a:endParaRPr/>
              </a:p>
            </p:txBody>
          </p:sp>
          <p:sp>
            <p:nvSpPr>
              <p:cNvPr id="3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听取面试官的建议和意见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分析面试过程中的问题和不足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针对反馈进行改进，提高面试成功率</a:t>
                </a:r>
                <a:endParaRPr/>
              </a:p>
            </p:txBody>
          </p:sp>
          <p:sp>
            <p:nvSpPr>
              <p:cNvPr id="3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面试后的跟进与反馈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护理应届生自我介绍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个人基本情况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姓名、年龄、性别、联系方式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籍贯、家庭背景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语言能力、兴趣爱好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教育背景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学校名称、专业、学历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课程设置、学术成绩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护理相关证书和技能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个人基本情况与教育背景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实习与实践经验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实习经验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实习单位、实习时间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实习岗位、主要职责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实习成果和收获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实践经验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参加过的护理项目、活动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遇到的挑战和解决问题的方法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从实践中获得的经验和教训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个人兴趣爱好与特长展示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个人兴趣爱好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喜欢阅读、运动、旅行等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参加过的社团活动、志愿者服务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个人爱好对护理工作的影响和贡献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特长展示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护理技能操作、沟通能力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团队协作、组织管理能力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创新思维、解决问题的能力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https://d.book118.com/185000244322011111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护理应届生面试技巧与自我介绍</vt:lpstr>
      <vt:lpstr>护理行业概况及发展趋势</vt:lpstr>
      <vt:lpstr>PowerPoint Presentation</vt:lpstr>
      <vt:lpstr>PowerPoint Presentation</vt:lpstr>
      <vt:lpstr>PowerPoint Presentation</vt:lpstr>
      <vt:lpstr>护理应届生面试技巧</vt:lpstr>
      <vt:lpstr>PowerPoint Presentation</vt:lpstr>
      <vt:lpstr>PowerPoint Presentation</vt:lpstr>
      <vt:lpstr>PowerPoint Presentation</vt:lpstr>
      <vt:lpstr>护理应届生自我介绍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2024-09-17T21:17:32.807</cp:lastPrinted>
  <dcterms:created xsi:type="dcterms:W3CDTF">2024-09-17T13:17:32Z</dcterms:created>
  <dcterms:modified xsi:type="dcterms:W3CDTF">2024-09-17T13:17:34Z</dcterms:modified>
</cp:coreProperties>
</file>