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DD038-5AEC-4440-BABC-3E1AE5A0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51EA8-4CE7-4261-933F-60AB27BCE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8ABE5-82BE-4D7C-8E87-8B946A3E7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94E21-E510-40F8-9BB1-C50E80C7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5FE58-4777-4866-B426-CD900100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270D4-48D2-468A-8083-16C313ABF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B2E5A3-19B7-45E4-93DA-7BB56EA16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C1233-BC20-4F91-8CFE-54A7BE600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C4515-4DD9-435D-944B-69C7AC65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58215-19DD-47A6-B7DE-41D2C57FB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01C04-76C3-49B7-8FDA-028AF302F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1043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负载均衡智能化管理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负载均衡简介
 智能化管理的需求
 智能化管理的关键技术
 负载均衡算法优化
 系统性能监控与分析
 动态资源分配策略
 安全性与可靠性保障
 未来发展趋势与展望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负载均衡智能化管理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1.负载均衡定义：负载均衡是一种计算机技术，用于在多台计算机或服务器之间分配计算或网络任务，以优化资源利用，提高系统响应性和可靠性。</a:t>
            </a:r>
          </a:p>
          <a:p>
            <a:r>
              <a:t>2.负载均衡作用：通过智能化管理，负载均衡能够提高数据处理能力、增强网络性能、提升系统可用性和扩展性，以及降低单一服务器过载的风险。</a:t>
            </a:r>
          </a:p>
          <a:p>
            <a:r>
              <a:t>3.负载均衡类型：常见的负载均衡类型包括软件负载均衡和硬件负载均衡，以及全局负载均衡和本地负载均衡。不同的类型适用于不同的场景和需求。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1.云计算中的负载均衡：随着云计算的普及，负载均衡技术将在云计算环境中发挥更大的作用，提高资源的利用率和应用程序的性能。</a:t>
            </a:r>
          </a:p>
          <a:p>
            <a:r>
              <a:t>2.智能化管理：通过引入人工智能和机器学习技术，负载均衡将更加智能化，能够自动识别和预测系统负载变化，并作出相应的调整。</a:t>
            </a:r>
          </a:p>
          <a:p>
            <a:r>
              <a:t>3.软件定义网络（SDN）中的应用：SDN技术的发展使得网络流量控制更加灵活和高效，负载均衡在SDN中的应用将更加广泛和深入。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1.基于DNS的负载均衡：通过DNS服务器解析域名时返回不同的IP地址来实现负载均衡。</a:t>
            </a:r>
          </a:p>
          <a:p>
            <a:r>
              <a:t>2.基于代理服务器的负载均衡：客户端的请求首先发送到代理服务器，然后由代理服务器根据一定的算法转发给后台的服务器。</a:t>
            </a:r>
          </a:p>
          <a:p>
            <a:r>
              <a:t>3.基于负载均衡器的负载均衡：负载均衡器负责接收客户端的请求，并根据预设的算法将请求分发到后台的服务器。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负载均衡算法的选择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1.轮询算法：将请求按顺序分发到每台服务器，实现简单的负载均衡。</a:t>
            </a:r>
          </a:p>
          <a:p>
            <a:r>
              <a:t>2.随机算法：根据一定的概率分布将请求随机分发到不同的服务器，以提高系统的整体性能。</a:t>
            </a:r>
          </a:p>
          <a:p>
            <a:r>
              <a:t>3.动态权重算法：根据服务器的实时负载情况动态调整权重，将请求优先分发到负载较轻的服务器。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负载均衡的实现方式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负载均衡的安全性考虑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1.加密传输：确保负载均衡器与服务器之间的数据传输采用加密方式，防止数据泄露和被篡改。</a:t>
            </a:r>
          </a:p>
          <a:p>
            <a:r>
              <a:t>2.访问控制：对访问负载均衡器的用户进行身份验证和权限控制，防止未经授权的访问。</a:t>
            </a:r>
          </a:p>
          <a:p>
            <a:r>
              <a:t>3.安全审计：对负载均衡器的操作进行日志记录和分析，及时发现异常行为和安全事件。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负载均衡的维护与管理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1.监控与告警：实时监控负载均衡器的状态和性能，及时发现并解决潜在问题。</a:t>
            </a:r>
          </a:p>
          <a:p>
            <a:r>
              <a:t>2.配置管理：对负载均衡器的配置进行版本控制和备份，确保配置的准确性和可恢复性。</a:t>
            </a:r>
          </a:p>
          <a:p>
            <a:r>
              <a:t>3.弹性伸缩：根据系统的负载情况动态调整服务器的数量和资源分配，以满足不断变化的需求。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智能化管理的需求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负载均衡智能化管理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智能化管理的需求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1.随着网络流量的增长和复杂化，手动管理负载均衡已无法满足需求，需要自动化和智能化的管理。</a:t>
            </a:r>
          </a:p>
          <a:p>
            <a:r>
              <a:t>2.智能化管理能够实时监控和调整负载均衡策略，提高应用性能和可靠性。</a:t>
            </a:r>
          </a:p>
          <a:p>
            <a:r>
              <a:t>3.人工智能和机器学习技术的应用，使得负载均衡能够预测流量模式并进行智能调整。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灵活的负载均衡策略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1.不同的应用和业务需要不同的负载均衡策略，智能化管理能够根据不同的需求进行灵活调整。</a:t>
            </a:r>
          </a:p>
          <a:p>
            <a:r>
              <a:t>2.智能化管理能够根据不同的网络环境和流量模式，动态地选择最佳的负载均衡策略。</a:t>
            </a:r>
          </a:p>
          <a:p>
            <a:r>
              <a:t>3.通过收集和分析数据，智能化管理能够预测未来的流量趋势，并提前进行负载均衡策略的调整。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自动化与智能化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安全与可靠性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1.智能化管理能够实时监控和分析网络安全状况，及时发现和防范潜在的安全威胁。</a:t>
            </a:r>
          </a:p>
          <a:p>
            <a:r>
              <a:t>2.通过智能化管理，可以确保负载均衡的高可靠性，避免因负载均衡故障而导致的应用中断。</a:t>
            </a:r>
          </a:p>
          <a:p>
            <a:r>
              <a:t>3.智能化管理能够自动进行备份和恢复，确保数据的完整性和可靠性。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资源与成本优化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1.智能化管理能够根据实际需求和资源使用情况，动态调整资源分配，提高资源利用率。</a:t>
            </a:r>
          </a:p>
          <a:p>
            <a:r>
              <a:t>2.通过智能化管理，可以优化负载均衡的成本，减少不必要的资源浪费和成本支出。</a:t>
            </a:r>
          </a:p>
          <a:p>
            <a:r>
              <a:t>3.智能化管理能够自动进行资源调度和分配，提高运维效率和管理效果。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应用性能优化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1.智能化管理能够实时监控和分析应用性能数据，及时发现和解决潜在的性能问题。</a:t>
            </a:r>
          </a:p>
          <a:p>
            <a:r>
              <a:t>2.通过智能化管理，可以根据应用需求和性能数据，动态调整负载均衡策略，提高应用性能。</a:t>
            </a:r>
          </a:p>
          <a:p>
            <a:r>
              <a:t>3.智能化管理能够自动进行优化和调整，确保应用的高性能和稳定性。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智能监控与预警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1.智能化管理能够实时监控和分析网络流量、应用性能、系统资源等数据，及时发现异常和潜在问题。</a:t>
            </a:r>
          </a:p>
          <a:p>
            <a:r>
              <a:t>2.通过智能化管理，可以设置预警阈值和预警方式，提前预警潜在的问题和风险。</a:t>
            </a:r>
          </a:p>
          <a:p>
            <a:r>
              <a:t>3.智能化监控和预警能够提高运维效率和响应速度，减少故障时间和损失。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负载均衡智能化管理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机器学习在负载均衡中的应用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1.机器学习算法可以自动识别和预测流量模式，从而优化负载均衡策略。</a:t>
            </a:r>
          </a:p>
          <a:p>
            <a:r>
              <a:t>2.通过机器学习可以实时监测和调整系统负载，提高系统的稳定性和性能。</a:t>
            </a:r>
          </a:p>
          <a:p>
            <a:r>
              <a:t>3.机器学习算法需要充分的数据训练和优化，以确保其准确性和可靠性。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智能化负载均衡的决策系统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1.智能化负载均衡系统需要根据实时数据和历史数据进行决策。</a:t>
            </a:r>
          </a:p>
          <a:p>
            <a:r>
              <a:t>2.决策系统需要考虑多个因素，如服务器性能、网络带宽、应用需求等。</a:t>
            </a:r>
          </a:p>
          <a:p>
            <a:r>
              <a:t>3.决策系统需要快速响应并调整负载均衡策略，以确保系统的高可用性。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基于深度学习的流量预测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1.深度学习算法可以处理大量的网络流量数据，并从中提取有用的特征。</a:t>
            </a:r>
          </a:p>
          <a:p>
            <a:r>
              <a:t>2.通过流量预测，可以预先调整负载均衡策略，以应对未来的流量峰值。</a:t>
            </a:r>
          </a:p>
          <a:p>
            <a:r>
              <a:t>3.深度学习模型需要不断更新和优化，以适应网络流量的变化。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智能化负载均衡的安全性考虑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1.智能化负载均衡系统需要考虑安全性问题，如防范DDoS攻击、保护用户数据等。</a:t>
            </a:r>
          </a:p>
          <a:p>
            <a:r>
              <a:t>2.系统需要具备防御机制和应急预案，以确保在遭受攻击时能够保持正常运行。</a:t>
            </a:r>
          </a:p>
          <a:p>
            <a:r>
              <a:t>3.安全措施需要不断升级和完善，以应对不断变化的网络安全威胁。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云计算与智能化负载均衡的结合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1.云计算可以提供强大的计算资源和存储能力，为智能化负载均衡提供支持。</a:t>
            </a:r>
          </a:p>
          <a:p>
            <a:r>
              <a:t>2.通过云计算的弹性扩展和按需付费特点，可以更加灵活地应对流量峰值和系统负载压力。</a:t>
            </a:r>
          </a:p>
          <a:p>
            <a:r>
              <a:t>3.云计算与智能化负载均衡的结合可以提高系统的可靠性和性能，降低运维成本。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智能化负载均衡的未来发展趋势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1.随着人工智能技术的不断发展，智能化负载均衡将更加精准和高效。</a:t>
            </a:r>
          </a:p>
          <a:p>
            <a:r>
              <a:t>2.未来智能化负载均衡将更加注重用户体验和服务质量，提供更加个性化的服务。</a:t>
            </a:r>
          </a:p>
          <a:p>
            <a:r>
              <a:t>3.智能化负载均衡将与5G、物联网等新技术相结合，拓展更多的应用场景。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负载均衡智能化管理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负载均衡算法优化的必要性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1.随着网络流量的增长和应用复杂度的提高，传统的负载均衡算法已无法满足现有的需求，需要进行优化。</a:t>
            </a:r>
          </a:p>
          <a:p>
            <a:r>
              <a:t>2.负载均衡算法优化可以提高系统的整体性能和稳定性，提升用户体验。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负载均衡算法分类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1.静态负载均衡算法：基于固定的规则分配请求，如轮询、随机、加权轮询等。</a:t>
            </a:r>
          </a:p>
          <a:p>
            <a:r>
              <a:t>2.动态负载均衡算法：根据实时状态调整分配策略，如最小连接数法、最快响应法等。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负载均衡算法优化的技术方向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1.引入人工智能和机器学习技术，实现智能负载均衡。</a:t>
            </a:r>
          </a:p>
          <a:p>
            <a:r>
              <a:t>2.结合应用层信息，进行更精细的负载均衡决策。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负载均衡算法优化的挑战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1.需要处理大量的实时数据，对系统性能和稳定性提出较高要求。</a:t>
            </a:r>
          </a:p>
          <a:p>
            <a:r>
              <a:t>2.需要充分考虑网络安全因素，确保优化过程的安全性。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https://d.book118.com/185001043334011100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负载均衡简介</vt:lpstr>
      <vt:lpstr> 负载均衡简介</vt:lpstr>
      <vt:lpstr> 负载均衡简介</vt:lpstr>
      <vt:lpstr> 负载均衡简介</vt:lpstr>
      <vt:lpstr> 智能化管理的需求</vt:lpstr>
      <vt:lpstr> 智能化管理的需求</vt:lpstr>
      <vt:lpstr> 智能化管理的需求</vt:lpstr>
      <vt:lpstr> 智能化管理的需求</vt:lpstr>
      <vt:lpstr> 智能化管理的关键技术</vt:lpstr>
      <vt:lpstr> 智能化管理的关键技术</vt:lpstr>
      <vt:lpstr> 智能化管理的关键技术</vt:lpstr>
      <vt:lpstr> 智能化管理的关键技术</vt:lpstr>
      <vt:lpstr> 负载均衡算法优化</vt:lpstr>
      <vt:lpstr> 负载均衡算法优化</vt:lpstr>
      <vt:lpstr> 负载均衡算法优化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2024-09-09T00:40:31.392</cp:lastPrinted>
  <dcterms:created xsi:type="dcterms:W3CDTF">2024-09-08T16:40:31Z</dcterms:created>
  <dcterms:modified xsi:type="dcterms:W3CDTF">2024-09-08T16:40:33Z</dcterms:modified>
</cp:coreProperties>
</file>