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CA07A-FA09-4E79-A59D-15E7F5CCF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E25EB-22BF-4FCF-9DCF-E40713169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1900F-084A-4758-BB9F-704760473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ADDCE-136B-4197-8BE1-171F007C5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8F1D05-92E0-4C0D-A438-40BD1DF30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34BFEA-6074-4B8B-BFC6-D05A2182D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3857A1-5E82-4ADD-B96E-B8593DB26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2C04D-90CE-496A-B570-E2A78E84B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1F190-3110-4A52-802C-6B62BFBC4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682F5-809C-4761-97B3-E385182E8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BBE8C-8D6C-4FDC-A926-A6955D433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0200314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学雷锋义诊知识讲座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雷锋精神与义诊的关联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义诊基础知识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雷锋精神在义诊中的应用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义诊案例分享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结语：弘扬雷锋精神，共创健康未来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雷锋精神与义诊的关联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雷锋同志以身作则，将个人利益放在集体利益之后，展现出高尚的道德品质。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无私奉献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助人为乐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958" r="20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艰苦奋斗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雷锋同志乐于助人，关心他人，始终将帮助他人作为自己的行为准则。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雷锋同志在工作中勤奋努力，不怕困难，勇于挑战，为集体利益奋斗。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雷锋精神的核心价值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06" r="323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义诊是指医疗工作者在特定时间和地点，免费为群众提供医疗服务的公益活动。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义诊能够让群众获得及时、有效的医疗服务，缓解看病难、看病贵的问题，同时也能提高医疗工作者的专业技能和社会责任感。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义诊的定义与意义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医疗工作者在义诊中不计回报，为群众提供免费的医疗服务，践行雷锋精神的无私奉献。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无私奉献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医疗工作者在义诊中积极帮助群众解决健康问题，关心群众的身体健康，践行雷锋精神的助人为乐。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助人为乐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医疗工作者在义诊中克服困难，长时间工作，为群众提供优质的医疗服务，践行雷锋精神的艰苦奋斗。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艰苦奋斗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雷锋精神在义诊中的体现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义诊基础知识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感冒是一种常见的呼吸道疾病，预防措施包括保持室内空气流通、加强锻炼、避免接触感染源等。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腹泻是消化系统疾病，预防措施包括注意饮食卫生、避免过度饮食和不洁饮食等。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高血压是一种心血管疾病，预防措施包括控制体重、减少盐摄入量、增加运动量等。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义诊前准备、接待患者、询问病情、检查诊断、提供治疗方案、记录患者信息等。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保持卫生、遵守诊疗规范、保护患者隐私、及时处理医疗废弃物等。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义诊的流程与注意事项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24" r="2092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78" r="1877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义诊中的沟通技巧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认真倾听患者的主诉，理解患者的病情和需求。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清晰明了地解释病情和治疗方案，避免使用专业术语。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给予患者心理支持和安慰，增强患者的信心和配合度。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采用适当的沟通方式，如面对面交流、电话咨询等，以便更好地了解患者的情况。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安慰技巧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雷锋精神在义诊中的应用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https://d.book118.com/185002003141011044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2024-09-06T19:56:54.227</cp:lastPrinted>
  <dcterms:created xsi:type="dcterms:W3CDTF">2024-09-06T11:56:54Z</dcterms:created>
  <dcterms:modified xsi:type="dcterms:W3CDTF">2024-09-06T11:56:56Z</dcterms:modified>
</cp:coreProperties>
</file>