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8FD33-D0AC-4B66-BA02-2982A624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B4C00-A08A-47ED-88DF-45EE7324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4AC8C-A8BA-4049-8BB4-A789AED9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96AE7-2E92-4501-AD30-F28107B7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0E879-6C8A-44DB-AB27-4F799964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6818D-1348-42DC-ACF2-67058E57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13E65-F53E-47CE-A71C-59B73C61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60F80-7ED4-46E1-A03C-7AC61CFE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312FC-D086-4590-8FCE-30A910E5A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64DA1-043B-4DE8-B84D-23DC9069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B8E6D-1EAD-4828-95AC-960DEB93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3202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护理教学带教PPT课件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护理教学是一种有目的、有计划、有组织的培养护理人才的活动，旨在传授护理理论知识、技能和价值观，培养具备专业素养的护理人才。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培养具备扎实的护理理论基础、熟练的护理技能和良好的职业素养的护理人才，以满足社会和患者的需求，提高护理服务质量。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通过科学、系统的护理教学，培养具备专业素养的护理人才，从而提高护理服务质量，保障患者的生命健康。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58" b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护理教学是护理学科发展的重要支撑，通过培养高素质的护理人才，推动护理学科的理论研究和实践创新。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护理教学有助于培养护士的职业道德、专业素养和团队协作能力，提升护士的职业形象和社会地位。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护理教学的历史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护理教学起源于19世纪中叶，随着医学和护理学的发展，逐渐形成了完善的护理教学体系。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随着医学模式的转变和护理学科的进步，护理教学也在不断发展和完善，逐步实现科学化、系统化和专业化。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未来，随着信息技术的发展和健康需求的多样化，护理教学将更加注重实践技能的培养和跨学科的合作，以适应社会和患者的需求。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通过PPT课件展示理论知识，如护理学基础、护理技术、护理伦理等，帮助学生建立扎实的理论基础。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结合PPT课件，进行实际操作演示，指导学生练习，培养其实际操作能力。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培养问题解决能力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通过PPT展示真实病例，引导学生分析、讨论，培养其问题解决能力。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利用PPT课件设置互动环节，鼓励学生提问、讨论，促进师生互动，提高教学效果。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护理教学带教内容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介绍基础护理的定义、目的、意义和重要性。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包括日常护理操作、患者清洁护理、病情观察等。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介绍基础护理的流程和规范，如患者入院、出院流程等。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针对不同科室的护理需求，进行专业化的技能培训。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包括急救设备使用、急救流程和心肺复苏等技能。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培训护士如何规范书写护理文书，确保记录准确、完整。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https://d.book118.com/185003202312011044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2024-09-07T09:19:49.096</cp:lastPrinted>
  <dcterms:created xsi:type="dcterms:W3CDTF">2024-09-07T01:19:49Z</dcterms:created>
  <dcterms:modified xsi:type="dcterms:W3CDTF">2024-09-07T01:19:51Z</dcterms:modified>
</cp:coreProperties>
</file>