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C2B768-3DCD-4438-9A5A-D226DEDDF9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018549-73F0-47D6-AA1A-86275D5490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A4CD06-E33F-4F16-91A8-F3CF806D62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B6FBFAF-52DC-4FE5-A192-4BD9244E50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098CE3-763B-4B15-8477-C981B341D9A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98CC29-EE52-4F21-BF38-E2344EE4614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0D67131-F820-4BB7-8561-7592198C45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02776C-E7FA-4E23-A3E0-43675C487C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6FEA8E-EDCD-40D4-AAC8-41BF0DFE00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A024CC-5FFD-448A-9003-DD97AF5D41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81085C-1588-4D04-84C5-00DD504024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5003230040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物理学与环境监测技术的交叉研究</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汇报人：XX</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物理学在环境监测中的应用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环境监测中的物理量测量与分析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物理学与环境监测技术交叉融合研究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物理学在解决环境问题中的应用案例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4000" r="2400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随着工业化和城市化的快速发展，环境污染问题日益严重，对大气、水体、土壤等环境的监测与治理成为迫切需求。</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环境保护需求</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物理学作为自然科学的基础学科，为环境监测技术的发展提供了理论支撑和技术手段，如光谱学、声学、热学等原理在环境监测中的应用。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物理学在环境监测中的应用</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环境监测技术需要综合运用多学科知识，而物理学与环境监测技术的交叉研究有助于推动环境监测技术的创新与发展，提高环境监测的准确性和效率。</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交叉研究的必要性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国内研究现状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国内在物理学与环境监测技术的交叉研究方面取得了一定进展，如利用光谱学原理开发的大气污染物监测技术、基于声学原理的水质监测技术等。但仍存在技术成熟度不高、应用范围有限等问题。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国外研究现状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国外在物理学与环境监测技术的交叉研究方面起步较早，发展较为成熟，如利用激光雷达进行大气污染监测、运用核磁共振技术进行水质分析等。同时，国外还在不断探索新的物理学原理在环境监测中的应用。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物理学在环境监测中的应用</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利用光学遥感技术，可以监测大气中的污染物浓度、分布和变化趋势，如气溶胶、臭氧、二氧化氮等。</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遥感技术</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通过光谱分析技术，可以识别环境中的化学物质，如重金属、有机物等，进而评估其对生态环境的影响。</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光谱分析</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利用激光诱导荧光技术，可以实现水体中微量污染物的快速、灵敏检测，如油类、多环芳烃等。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激光诱导荧光技术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光学监测技术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声波探测</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利用声波在空气中的传播特性，可以监测空气中的污染物浓度和分布，如颗粒物、二氧化硫等。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噪声监测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通过噪声监测技术，可以评估城市环境中的噪声污染状况，为环境规划和治理提供依据。</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超声检测技术</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利用超声波在固体和液体中的传播特性，可以实现无损检测和环境监测，如检测材料缺陷、测量液体流速等。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声学监测技术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6250" b="1625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利用热红外遥感技术，可以监测地表温度、城市热岛效应等热环境参数，为城市规划提供数据支持。</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热红外遥感</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通过热传导分析技术，可以研究土壤、岩石等介质的热物性参数，进而评估其对地下水和地热资源的影响。</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热传导分析</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利用热重分析技术，可以研究环境中有机物的热稳定性和燃烧特性，为环境治理提供科学依据。</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热重分析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热学监测技术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利用电磁感应原理，可以监测土壤和地下水中的污染物浓度和分布，如重金属、有机物等。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电磁感应</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875" r="2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电磁波传播</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3950" r="239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核磁共振技术</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通过电磁波在空气中的传播特性，可以监测大气中的污染物浓度和分布，如颗粒物、二氧化硫等。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利用核磁共振技术，可以实现土壤、水体等环境中污染物的快速、无损检测和分析。</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电磁学监测技术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环境监测中的物理量测量与分析</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温度、湿度、气压、风速、风向等气象要素的实时监测，为大气污染扩散、气象条件对环境质量影响等研究提供基础数据。</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气象要素监测</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利用光谱分析、化学分析等方法，监测大气中的气体成分（如O3、CO、SO2、NO2等）及颗粒物（PM10、PM2.5等）的浓度和分布。</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大气成分监测</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通过测量大气消光系数、能见度等光学参数，了解大气污染物的光学特性及其对环境的影响。</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大气光学特性监测</a:t>
            </a:r>
          </a:p>
        </p:txBody>
      </p:sp>
      <p:pic>
        <p:nvPicPr>
          <p:cNvPr id="9" name="Picture 9"/>
          <p:cNvPicPr>
            <a:picLocks noChangeAspect="1"/>
          </p:cNvPicPr>
          <p:nvPr/>
        </p:nvPicPr>
        <p:blipFill>
          <a:blip r:embed="rId2"/>
          <a:srcRect l="22083" r="22083"/>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大气环境监测中的物理量测量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水质参数监测</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利用电化学分析、光谱分析等方法，监测水中的溶解氧、pH值、电导率、浊度、总有机碳等水质参数。</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水体污染监测</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通过监测水中的重金属、有机物、营养盐等污染物的含量和分布，评估水体的污染状况。</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水文要素监测</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水位、流量、流速、水温、盐度等水文要素的实时监测，为水环境评价、水资源管理提供依据。</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水环境监测中的物理量测量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土壤环境放射性监测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通过测量土壤中的天然放射性核素和人工放射性核素的含量，评估土壤环境的放射性污染状况。</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土壤物理性质监测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土壤质地、容重、孔隙度、含水量等土壤物理性质的实时监测，为了解土壤结构、肥力等提供基础数据。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土壤污染物监测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利用化学分析、光谱分析等方法，监测土壤中的重金属、农药残留、多环芳烃等污染物的含量和分布。</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土壤环境监测中的物理量测量</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https://d.book118.com/185003230040011122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2024-09-25T14:13:35.827</cp:lastPrinted>
  <dcterms:created xsi:type="dcterms:W3CDTF">2024-09-25T06:13:35Z</dcterms:created>
  <dcterms:modified xsi:type="dcterms:W3CDTF">2024-09-25T06:13:37Z</dcterms:modified>
</cp:coreProperties>
</file>