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AE617-E551-469A-A2A1-65824274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E2470-3ABD-4EF7-91AC-033FF138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CFE6E-647D-4F71-AA21-0D2E1656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1E9C1-0369-4148-8325-3155A8CD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53CD7-6C41-40C5-876D-AF97134D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519D3-4DCB-42A2-B1CC-47DD5881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B2E98-1B0D-4701-A653-CA76E0F4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2EA44-1357-4B2E-B8CF-B6FAB575A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21E14-A1CD-4608-90B2-613866790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62388-9074-4890-A013-8990A2515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4B12D-0410-47F2-B001-D81392CE0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35" r:id="rId2"/>
    <p:sldLayoutId id="2147487536" r:id="rId3"/>
    <p:sldLayoutId id="2147487537" r:id="rId4"/>
    <p:sldLayoutId id="2147487538" r:id="rId5"/>
    <p:sldLayoutId id="2147487539" r:id="rId6"/>
    <p:sldLayoutId id="2147487540" r:id="rId7"/>
    <p:sldLayoutId id="2147487541" r:id="rId8"/>
    <p:sldLayoutId id="2147487542" r:id="rId9"/>
    <p:sldLayoutId id="2147487543" r:id="rId10"/>
    <p:sldLayoutId id="214748754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33201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心理健康教学培训的案例分析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心理健康教学培训的重要性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心理健康教学培训的案例分析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心理健康教学培训的方法与技巧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心理健康教学培训的效果评估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心理健康教学培训的未来发展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心理健康教学培训的重要性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心理健康对个人发展的影响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心理健康有助于提高个体的自信心和自尊心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心理健康有助于个体更好地应对压力和挑战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心理健康有助于个体建立良好的人际关系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心理健康有助于个体实现自我价值和目标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心理健康教学培训的意义</a:t>
            </a:r>
            <a:endParaRPr lang="zh-CN" altLang="en-US"/>
          </a:p>
        </p:txBody>
      </p:sp>
      <p:sp>
        <p:nvSpPr>
          <p:cNvPr id="10490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提高教师心理健康意识：帮助教师了解心理健康的重要性，提高自我调节能力。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促进学生心理健康发展：通过心理健康教学培训，教师能够更好地关注学生的心理需求，促进学生心理健康发展。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预防心理问题：心理健康教学培训可以帮助教师及时发现学生的心理问题，并采取适当的措施进行干预。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提高教学质量：良好的心理健康状态有助于教师更好地投入教学工作，提高教学质量。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心理健康教学培训的目标</a:t>
            </a:r>
            <a:endParaRPr lang="zh-CN" altLang="en-US"/>
          </a:p>
        </p:txBody>
      </p:sp>
      <p:sp>
        <p:nvSpPr>
          <p:cNvPr id="10491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提高教师对心理健康的认识和理解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帮助教师掌握心理健康教育的方法和技巧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促进教师与学生之间的良好沟通和互动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培养教师关注学生心理健康的意识和能力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心理健康教学培训的案例分析</a:t>
            </a:r>
            <a:endParaRPr lang="zh-CN" altLang="en-US"/>
          </a:p>
        </p:txBody>
      </p:sp>
      <p:sp>
        <p:nvSpPr>
          <p:cNvPr id="104919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案例一：如何应对压力</a:t>
            </a:r>
            <a:endParaRPr lang="zh-CN" altLang="en-US"/>
          </a:p>
        </p:txBody>
      </p:sp>
      <p:sp>
        <p:nvSpPr>
          <p:cNvPr id="10492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案例背景：某学生面临考试压力，出现焦虑、失眠等症状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应对策略：采用放松训练、认知行为疗法等方法帮助学生缓解压力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效果评估：学生焦虑、失眠等症状得到明显改善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总结：心理健康教学培训应注重培养学生应对压力的能力，提高学生的心理素质。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案例二：如何提高自我认知</a:t>
            </a:r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自我认知的重要性：了解自己，认识自己，才能更好地发展自己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提高自我认知的方法：通过心理测试、反思日记、与他人交流等方式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案例分析：某学生通过心理测试发现自己的优点和缺点，并通过反思日记和与他人交流等方式提高了自我认知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结论：提高自我认知是心理健康教学培训的重要内容，有助于学生更好地认识自己，发展自己。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案例三：如何建立良好的人际关系</a:t>
            </a:r>
            <a:endParaRPr lang="zh-CN" altLang="en-US"/>
          </a:p>
        </p:txBody>
      </p:sp>
      <p:sp>
        <p:nvSpPr>
          <p:cNvPr id="10493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案例背景：某高校学生因人际关系问题导致心理压力增大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教学目标：帮助学生建立良好的人际关系，提高心理素质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教学方法：采用小组讨论、角色扮演、案例分析等方法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教学效果：学生学会了如何与人沟通，提高了人际关系处理能力，心理压力得到缓解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https://d.book118.com/185003320101011044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心理健康教学培训的案例分析</vt:lpstr>
      <vt:lpstr>目录</vt:lpstr>
      <vt:lpstr>添加章节标题</vt:lpstr>
      <vt:lpstr>心理健康教学培训的重要性</vt:lpstr>
      <vt:lpstr>心理健康对个人发展的影响</vt:lpstr>
      <vt:lpstr>心理健康教学培训的意义</vt:lpstr>
      <vt:lpstr>心理健康教学培训的目标</vt:lpstr>
      <vt:lpstr>心理健康教学培训的案例分析</vt:lpstr>
      <vt:lpstr>案例一：如何应对压力</vt:lpstr>
      <vt:lpstr>案例二：如何提高自我认知</vt:lpstr>
      <vt:lpstr>案例三：如何建立良好的人际关系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2024-09-06T11:58:13.546</cp:lastPrinted>
  <dcterms:created xsi:type="dcterms:W3CDTF">2024-09-06T03:58:13Z</dcterms:created>
  <dcterms:modified xsi:type="dcterms:W3CDTF">2024-09-06T03:58:15Z</dcterms:modified>
</cp:coreProperties>
</file>