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CAA9A-F6B1-4C39-806A-1DCB15B35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5F675-333A-43A0-8130-168608ED0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2BB59-BE08-44A4-BAF5-32DEA86A8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5EE66-2C47-41FC-A003-CA8DE9958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14500-BF9D-4D73-89AD-AAF0B8EB7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F63651-00F6-42E5-8871-C0995D8D2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1AF0AC-9D02-4798-94BD-1EDA82C4D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33294-BB8B-47DA-A276-C5EEA6551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8E491-6806-4E7D-AEFB-F8D0CA17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F5342-F740-4305-95E6-E4BBDB74E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8BDAA-BF46-4781-AEA0-8FACA38D5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0413314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阿司匹林的合成课件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阿司匹林合成方法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阿司匹林合成原料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阿司匹林合成过程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阿司匹林合成实验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阿司匹林合成问题与解决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阿司匹林简介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药物名称：阿司匹林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分子式：C9H8O4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化学结构：乙酰水杨酸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分子量：180.16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7598" b="1759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760" b="176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法国化学家Charles Gerhard Augustin Hoffmann首次合成乙酰水杨酸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1853年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1899年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1971年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德国拜耳公司的Felix Hoffmann将乙酰水杨酸注册为药物，并命名为阿司匹林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英国药理学家John Vane发现阿司匹林具有抗血小板聚集作用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297" r="1129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药物用途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用于缓解轻至中度疼痛，如头痛、牙痛、关节痛等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用于治疗类风湿性关节炎、骨关节炎等炎症性疾病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用于降低心肌梗死、脑卒中等心血管事件的风险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如辅助治疗糖尿病、预防老年痴呆等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解热镇痛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抗炎抗风湿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预防血栓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阿司匹林合成方法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96" r="235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水解法是一种通过水解反应将酯类物质转化为羧酸类物质的方法。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解法是阿司匹林合成中常用的方法之一，通过将酯类物质在酸性或碱性环境中与水反应，生成相应的羧酸和醇类物质。在阿司匹林合成中，水解法通常是将苯酚与醋酸酐反应生成乙酰水杨酸，再经酸性水解得到阿司匹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水解法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酯化法是通过羧酸与醇类物质反应生成酯类物质的方法。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酯化法也是阿司匹林合成中常用的方法之一，通常是将羧酸与醇类物质在酸性或碱性环境中进行酯化反应，生成相应的酯类物质。在阿司匹林合成中，酯化法通常是将苯酚与醋酸进行酯化反应，生成乙酰苯酚，再经水解得到阿司匹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酯化法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直接酯化法是一种将羧酸直接与酚类物质进行酯化反应的方法。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酯化法在阿司匹林合成中应用较少，主要是因为酚羟基的活性较低，需要较高的温度和催化剂才能进行酯化反应。在阿司匹林合成中，直接酯化法通常是将苯酚与醋酸直接进行酯化反应，生成乙酰苯酚，再经水解得到阿司匹林。与传统的酯化法相比，直接酯化法可以减少中间步骤和物料消耗，提高合成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直接酯化法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阿司匹林合成原料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水杨酸可由水杨苷或柳树皮提取而来，是一种天然存在的植物成分。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4" r="24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179" r="817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水杨酸是一种酚酸，具有酸性，可与碱反应生成盐。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除了用于阿司匹林合成外，水杨酸还广泛用于防腐、消毒和抗炎等医疗领域。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水杨酸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078" r="507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乙酸酐可由乙酸在硫酸催化下加热脱水制得。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乙酸酐是一种有机酸酐，具有较高的反应活性。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除了作为阿司匹林合成的原料外，乙酸酐还用于生产其他有机化合物和药物。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乙酸酐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https://d.book118.com/185004133141011121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2024-09-24T12:45:55.650</cp:lastPrinted>
  <dcterms:created xsi:type="dcterms:W3CDTF">2024-09-24T04:45:55Z</dcterms:created>
  <dcterms:modified xsi:type="dcterms:W3CDTF">2024-09-24T04:45:57Z</dcterms:modified>
</cp:coreProperties>
</file>