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2DDD3-BDC6-4F89-8E7F-C09185017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922A7-DD3A-4F65-9505-503C3464A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E1607-E927-445E-A980-CFA438CEC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9ED19-3D65-41C7-B2BD-55E61BA2A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F55036-728F-4BB9-BEC6-E7946725C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81F49A-B57C-4395-BBAC-912C5EFDA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726AF-8403-4E20-BFC1-D37789DD3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B62BC-9B38-4847-887D-7D003196D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4B8FB-6C7E-4CA3-B2BE-9F1AD6E08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F08EF-CDCA-4F63-8F8A-C6FCDBBAF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E87A6-434A-4ADA-BDC3-12D4B0C5D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042032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医疗器械经营市场推广与品牌塑造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渠道拓展与运营管理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品牌传播与形象塑造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营销活动规划与执行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全球医疗器械市场规模持续扩大，增长率稳定。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l="13619" r="13619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11758" r="11758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l="28000" r="28000"/>
          <a:stretch>
            <a:fillRect/>
          </a:stretch>
        </p:blipFill>
        <p:spPr>
          <a:xfrm>
            <a:off x="573317" y="1297445"/>
            <a:ext cx="2634959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新兴市场国家医疗器械需求增长迅速，成为行业增长的重要动力。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高值医用耗材、高端医疗设备等领域市场规模不断扩大。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医疗器械市场规模及增长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消费者对医疗器械的安全性和有效性要求越来越高。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便捷性、舒适性等人性化设计成为消费者选择产品的重要因素。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智能化、网络化等新技术应用推动医疗器械消费升级。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消费者需求特点与变化趋势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61" r="2976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医疗器械监管政策不断完善，行业准入门槛提高。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带量采购、医保控费等政策实施，对医疗器械企业经营产生影响。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政府鼓励创新医疗器械研发，推动行业技术进步和产业升级。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行业兼并重组加速，强强联合成为重要趋势。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数字化、智能化技术推动医疗器械行业变革，创新型企业不断涌现。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618" r="1361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国际知名医疗器械企业占据市场主导地位，但国内企业竞争力不断提升。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梳理现有产品线，明确各产品的功能、适用范围及市场定位。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针对不同目标市场，制定差异化的产品线规划，以满足不同客户需求。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分析市场需求及竞争态势，确定产品线拓展或缩减的策略。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定期对产品线进行评估和调整，确保其与市场需求和竞争态势保持同步。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通过市场调研和分析，明确目标客户群体的特征、需求及购买行为。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根据产品特点和市场定位，确定目标客户群体的细分市场和目标市场。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针对不同目标客户群体，制定相应的营销策略和推广手段。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定期对目标客户群体进行重新定位和评估，以确保营销策略的有效性。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635014" y="1550861"/>
            <a:ext cx="1434751" cy="1532668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Freeform 17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分析竞争对手的产品特点和优势，找出自身产品的差异化点。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针对差异化点进行深入挖掘和提炼，形成独特的竞争优势。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通过技术创新、品质提升、服务优化等手段，不断强化产品的差异化竞争优势。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将差异化竞争优势转化为具体的营销话术和推广手段，提高产品的市场认知度和竞争力。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产品差异化竞争优势挖掘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分析市场需求、竞争态势及成本结构，制定合理的产品定价策略。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10548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根据目标客户群体的购买能力和心理预期，制定相应的价格策略。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30437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考虑产品的生命周期、市场变化等因素，对价格策略进行动态调整。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46171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通过促销活动、折扣政策等手段，提高产品的市场占有率和销售额。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渠道拓展与运营管理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利用电商平台、自建网站、社交媒体等线上途径，展示产品信息和品牌形象，吸引潜在客户并实现销售转化。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通过医院、诊所、药店等医疗机构和零售终端，建立销售网络和客户服务体系，提供产品体验和专业服务。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整合线上线下资源，实现信息共享、流量互导和优势互补，提升品牌曝光度和市场覆盖率。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线上线下渠道整合布局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筛选具有行业影响力、专业能力和合作意愿的合作伙伴，共同开拓市场、推广产品和提升品牌影响力。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合作协议签订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明确双方的权利和义务，包括销售目标、市场推广、技术支持、售后服务等方面的合作内容和标准。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合作关系维护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建立定期沟通和协作机制，及时解决合作中出现的问题和矛盾，确保合作关系的稳定和持续发展。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合作伙伴关系建立和维护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及时发现并识别渠道冲突，包括价格竞争、区域窜货、服务不到位等问题。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对冲突进行深入分析，了解冲突产生的原因、涉及方和利益诉求。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制定针对性的解决方案，包括协商、调解、仲裁等方式，确保冲突的妥善解决和渠道的稳定运行。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渠道冲突解决机制设计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https://d.book118.com/185004203212011104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2024-09-14T08:54:51.527</cp:lastPrinted>
  <dcterms:created xsi:type="dcterms:W3CDTF">2024-09-14T00:54:51Z</dcterms:created>
  <dcterms:modified xsi:type="dcterms:W3CDTF">2024-09-14T00:54:53Z</dcterms:modified>
</cp:coreProperties>
</file>