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7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" Target="slides/slide1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14608A-A9A1-4913-B845-5AAEB13D6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C8D7A6-A7F4-4FC7-9120-DEC590984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C9AF1A-19DB-4BA2-9442-E22703DE7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B0D344-97D8-4EED-8238-7AFBF277D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210EA6-8C83-48D5-BB2D-6F53DE44A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B0846F-9012-4299-8CDA-FE408EA1C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1F7987-3D4F-4AF9-84EF-28AE7DB86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9C5324-FFAA-4053-AB1B-020B684A5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3757B3-245A-40AE-A2BD-129F78249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73149B-EBCC-4F1B-A426-A4678E796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7C7C53-4541-4ECB-B4FF-9710F3C7D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6.jpeg" /><Relationship Id="rId4" Type="http://schemas.openxmlformats.org/officeDocument/2006/relationships/image" Target="../media/image12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2.jpeg" /><Relationship Id="rId4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5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3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01102324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安全生产管理制度培训学习笔记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安全生产基本概念与原则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安全生产法律法规体系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危险源辨识、评估与控制措施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应急预案编制与演练实施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事故报告、调查与处理流程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员工安全教育培训与考核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安全生产基本概念与原则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安全生产是指在生产过程中，通过采取各种安全措施，保障员工人身安全和企业财产安全，防止和减少生产事故的发生，确保生产活动的正常进行。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安全生产的意义在于保护员工生命安全，维护企业正常运营，减少生产事故带来的经济损失和社会影响，促进社会稳定和可持续发展。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安全生产定义及意义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预防为主是指在生产过程中，注重从源头上消除或减少危险因素，采取预防措施，防止生产事故的发生。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综合治理是指通过综合运用法律、经济、行政、技术等多种手段，对生产过程中的危险因素进行全面治理，确保生产安全。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预防为主、综合治理原则要求企业在生产过程中，不仅要关注生产效益，更要注重员工安全和企业长远发展，将安全生产纳入企业整体战略和规划中。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预防为主、综合治理原则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企业主体责任和政府监管职责是相互补充、相互促进的关系，只有企业切实履行主体责任，政府加强监管力度，才能共同推动安全生产工作的深入开展。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企业主体责任是指企业在生产过程中，应当承担起保障员工安全和企业财产安全的主体责任，建立健全安全生产管理制度，加强安全培训和应急演练，确保生产安全。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政府监管职责是指政府应当加强对企业安全生产的监管力度，制定和完善相关法律法规和标准体系，加强执法检查和行政处罚力度，推动企业落实安全生产主体责任。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t="16071" b="16071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t="16071" b="16071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t="16071" b="16071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企业主体责任与政府监管职责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安全生产法律法规体系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《生产安全事故报告和调查处理条例》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规范了生产安全事故的报告、调查和处理程序，明确了事故责任追究的原则。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《中华人民共和国安全生产法》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规定了安全生产的基本原则、管理体制、企业主体责任等内容，是安全生产领域的基本法律。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《中华人民共和国职业病防治法》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旨在预防、控制和消除职业病危害，保护劳动者健康及其相关权益。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国家层面法律法规概述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地方性法规及政策解读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地方政府安全生产法规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各地政府根据本地实际情况，制定了一系列安全生产法规，如《XX省安全生产条例》等。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安全生产政策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地方政府针对特定行业或领域的安全生产问题，出台相应的政策文件，如《关于加强危化品安全管理的通知》等。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法规与政策的实施与监管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地方政府设立专门的安全生产监管机构，负责法规政策的执行和监管工作。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安全生产规章制度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安全培训与教育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事故隐患排查与治理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企业内部安全管理制度建设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企业应建立健全安全生产责任制，明确各级管理人员和员工在安全生产中的职责。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企业应定期开展安全培训和教育活动，提高员工的安全意识和操作技能。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企业应制定完善的安全生产规章制度，包括安全操作规程、安全检查制度、应急预案等。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企业应建立事故隐患排查治理机制，及时发现并消除事故隐患，确保生产安全。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危险源辨识、评估与控制措施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危险源辨识方法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安全检查表法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预先危险性分析法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危险源辨识方法及流程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故障类型和影响分析法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危险与可操作性分析法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危险源辨识流程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6329" b="6329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329" b="632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6329" b="632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危险源辨识方法及流程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确定辨识范围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选择辨识方法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实施辨识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汇总分析辨识结果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危险源辨识方法及流程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风险评估标准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事故发生可能性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事故后果严重程度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风险评估标准与等级划分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一级风险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极其危险，不能继续作业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二级风险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高度危险，需要立即采取控制措施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风险评估标准与等级划分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显著危险，需要采取控制措施并加强监管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三级风险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一般危险，需要注意并采取相应措施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四级风险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风险评估标准与等级划分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工程技术措施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消除或减弱危险源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加强安全管理，完善安全制度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针对性控制措施制定及实施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提高员工安全意识和操作技能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配备个人防护用品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个体防护措施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针对性控制措施制定及实施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制定实施计划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加强监督检查和考核评估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明确责任部门和人员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及时反馈并持续改进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8041" b="18041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8041" b="18041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8041" b="18041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针对性控制措施制定及实施</a:t>
              </a:r>
            </a:p>
          </p:txBody>
        </p:sp>
      </p:grp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应急预案编制与演练实施</a:t>
            </a: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结合企业实际情况，具有可操作性和实用性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编制要求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符合国家相关法律法规和标准要求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应急预案编制要求及内容</a:t>
              </a:r>
            </a:p>
          </p:txBody>
        </p:sp>
      </p:grp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https://d.book118.com/185011023241011110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24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2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2024-09-16T02:45:37.398</cp:lastPrinted>
  <dcterms:created xsi:type="dcterms:W3CDTF">2024-09-15T18:45:37Z</dcterms:created>
  <dcterms:modified xsi:type="dcterms:W3CDTF">2024-09-15T18:45:39Z</dcterms:modified>
</cp:coreProperties>
</file>