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0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DD85D-D5DB-479E-9E1D-DEEC58318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4D003-841F-4F18-A422-8AF30464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EB308-A15D-45BE-8863-4D361596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A1843-3F43-4915-8046-52968D0D0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D3FA5-501F-401D-B105-53DB871D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D6B6F-03D8-45AE-8312-9F1BF4CED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7EE0B-963E-4447-B921-271C8202C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F2385-C6EB-46D8-BC21-13D4E7872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B92A4-F7EB-41FE-8A7E-5813A6D8E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7F979-1F09-4791-925E-A118487F0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ECD78-1C33-4A1D-AB52-13225448F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078" r:id="rId2"/>
    <p:sldLayoutId id="2147512079" r:id="rId3"/>
    <p:sldLayoutId id="2147512080" r:id="rId4"/>
    <p:sldLayoutId id="2147512081" r:id="rId5"/>
    <p:sldLayoutId id="2147512082" r:id="rId6"/>
    <p:sldLayoutId id="2147512083" r:id="rId7"/>
    <p:sldLayoutId id="2147512084" r:id="rId8"/>
    <p:sldLayoutId id="2147512085" r:id="rId9"/>
    <p:sldLayoutId id="2147512086" r:id="rId10"/>
    <p:sldLayoutId id="214751208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12004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菌类培养最佳环境要求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温度要求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湿度要求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光照要求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气体成分要求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培养基质要求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环境卫生要求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温度要求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适宜温度范围</a:t>
            </a:r>
            <a:endParaRPr lang="zh-CN" altLang="en-US"/>
          </a:p>
        </p:txBody>
      </p:sp>
      <p:sp>
        <p:nvSpPr>
          <p:cNvPr id="104890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在适宜的温度范围内，菌类的生长速度最快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1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温度过高或过低都会影响菌类的生长和繁殖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不同菌类的最适温度略有差异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2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菌类生长的最适温度范围是20-30℃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最高和最低温度限制</a:t>
            </a:r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最高温度限制：菌类培养的最佳温度通常不超过45℃，以防止菌类死亡或失去活性。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最低温度限制：菌类培养的最适宜温度通常不低于5℃，以保持菌类的活性。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温度变化：在菌类培养过程中，温度变化不宜过大，以避免对菌类的生长和繁殖造成不良影响。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恒温培养：为了确保菌类的正常生长和繁殖，应在恒温条件下进行培养。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温度变化的影响</a:t>
            </a:r>
            <a:endParaRPr lang="zh-CN" altLang="en-US"/>
          </a:p>
        </p:txBody>
      </p:sp>
      <p:sp>
        <p:nvSpPr>
          <p:cNvPr id="10490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温度对菌类生长速度的影响：温度升高通常会加快菌类的生长速度，但过高的温度可能导致菌类死亡。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温度对菌类代谢产物的影响：不同的温度条件可以影响菌类产生不同的代谢产物，这对于某些特定菌类培养非常重要。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温度对菌类细胞结构的影响：温度变化会影响菌类细胞的结构，进而影响其生理功能和生长特性。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温度对菌类遗传物质的影响：温度变化可以影响菌类的基因表达，进而影响其遗传特性。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温度调控措施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温度范围：菌类生长的最佳温度范围是20-30℃，过高或过低的温度都会影响菌类的生长速度和品质。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温度控制设备：为了保持恒定的温度，需要使用温度控制设备，如恒温培养箱、恒温摇床等。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温度监测：在培养过程中，需要定期监测温度，以确保温度在适宜的范围内。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温度调整：如果发现温度偏离了最佳范围，需要及时调整，以避免对菌类的生长产生不良影响。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6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湿度要求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适宜湿度范围</a:t>
            </a:r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菌类培养湿度的概念：适宜菌类生长的湿度条件，通常以相对湿度表示。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不同菌类的湿度要求：不同种类的菌类对湿度的要求不同，需根据具体菌种确定湿度范围。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湿度对菌类生长的影响：湿度过低会导致菌体失水干燥，湿度过高则可能导致菌体腐烂。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实验测定方法：通过湿度传感器监测培养环境中的湿度，以确保在适宜的湿度范围内进行菌类培养。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最高和最低湿度限制</a:t>
            </a:r>
            <a:endParaRPr lang="zh-CN" altLang="en-US"/>
          </a:p>
        </p:txBody>
      </p:sp>
      <p:sp>
        <p:nvSpPr>
          <p:cNvPr id="1049248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最高湿度限制：通常为70%左右，避免湿度过高导致菌类生长过快或病害发生。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最低湿度限制：通常为50%左右，避免湿度过低导致菌类失水过多或生长受阻。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湿度变化的影响</a:t>
            </a:r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湿度过高会导致菌类生长过快，影响品质和口感。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湿度过低则会使菌类生长缓慢甚至停滞，影响产量。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不同种类的菌类对湿度的要求也不同，需根据具体情况调整。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湿度变化会影响菌类的营养成分和口感，需要注意控制。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湿度调控措施</a:t>
            </a:r>
            <a:endParaRPr lang="zh-CN" altLang="en-US"/>
          </a:p>
        </p:txBody>
      </p:sp>
      <p:sp>
        <p:nvSpPr>
          <p:cNvPr id="10493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保持室内湿度在50%-60%之间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使用加湿器或除湿机进行湿度调节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控制培养室的温度和湿度，使其保持恒定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定期检查培养基的湿度，确保适宜的湿度环境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2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光照要求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适宜光照强度和时长</a:t>
            </a:r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2"/>
            </p:custDataLst>
          </p:nvPr>
        </p:nvSpPr>
        <p:spPr>
          <a:xfrm>
            <a:off x="608400" y="2201612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光照强度：菌类生长需要一定的光照强度，一般为1000-5000勒克斯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"/>
            </p:custDataLst>
          </p:nvPr>
        </p:nvSpPr>
        <p:spPr>
          <a:xfrm>
            <a:off x="608400" y="4088265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光照时长：菌类生长所需的光照时长因种类而异，一般为12-16小时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光照周期</a:t>
            </a:r>
            <a:endParaRPr lang="zh-CN" altLang="en-US"/>
          </a:p>
        </p:txBody>
      </p:sp>
      <p:sp>
        <p:nvSpPr>
          <p:cNvPr id="10495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光照要求：菌类生长需要适当的光照强度和周期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光照对菌丝生长的影响：光照充足时，菌丝生长旺盛；光照不足时，菌丝生长缓慢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光照对子实体形成的影响：不同菌类对光照的要求不同，有些菌类在光照条件下才能形成子实体；有些则需要在黑暗中才能形成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实验证明：通过实验数据可以分析不同光照条件对菌类生长的影响，从而确定最佳的光照要求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光照变化的影响</a:t>
            </a:r>
            <a:endParaRPr lang="zh-CN" altLang="en-US"/>
          </a:p>
        </p:txBody>
      </p:sp>
      <p:sp>
        <p:nvSpPr>
          <p:cNvPr id="104956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不同菌类对光照要求的差异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光照强度对菌类生长的影响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光照时间对菌类生长的影响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光照变化对菌类品质的影响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https://d.book118.com/185012004012011110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菌类培养最佳环境要求</vt:lpstr>
      <vt:lpstr>目录</vt:lpstr>
      <vt:lpstr>温度要求</vt:lpstr>
      <vt:lpstr>适宜温度范围</vt:lpstr>
      <vt:lpstr>最高和最低温度限制</vt:lpstr>
      <vt:lpstr>温度变化的影响</vt:lpstr>
      <vt:lpstr>温度调控措施</vt:lpstr>
      <vt:lpstr>湿度要求</vt:lpstr>
      <vt:lpstr>适宜湿度范围</vt:lpstr>
      <vt:lpstr>最高和最低湿度限制</vt:lpstr>
      <vt:lpstr>湿度变化的影响</vt:lpstr>
      <vt:lpstr>湿度调控措施</vt:lpstr>
      <vt:lpstr>光照要求</vt:lpstr>
      <vt:lpstr>适宜光照强度和时长</vt:lpstr>
      <vt:lpstr>光照周期</vt:lpstr>
      <vt:lpstr>光照变化的影响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2024-09-15T03:38:03.555</cp:lastPrinted>
  <dcterms:created xsi:type="dcterms:W3CDTF">2024-09-14T19:38:03Z</dcterms:created>
  <dcterms:modified xsi:type="dcterms:W3CDTF">2024-09-14T19:38:06Z</dcterms:modified>
</cp:coreProperties>
</file>