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18FF3C-8DEA-4927-A4D9-B62C102D6F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35C011-B6E1-4BD8-B692-CA49CAA47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F25E93-4F08-4198-8218-FFBADD7BE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7E652B-22A9-44B8-85F0-1319392F9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361983-2A5B-40C4-B290-468CD680C7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63AED0-9F30-44A2-8E9B-5AAF41DB28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7946D9-CA51-4671-80D3-1E9F0C8D5A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D2DEC1-BC34-4888-8719-99F8D924FB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007B53-A254-4D7A-BFF0-EA23686C23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CFA3C-0328-4E24-8D73-74CC33153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1B07F-2578-4956-A19A-12CE6EF8C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1213003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专家指导与技巧分享高大模板支撑系统专项施工方案的培训课件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高大模板支撑系统概述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专项施工方案编制要点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专家指导：施工过程中的关键问题与解决方案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技巧分享：提高高大模板支撑系统施工效率的方法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高大模板支撑系统概述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高大模板支撑系统具有高度高、跨度大、荷载重等特点，因此施工难度大，安全风险高。</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高大模板支撑系统是指建设工程施工现场混凝土构件模板支撑高度超过8m，或搭设跨度超过18m，或施工总荷载大于15kN/㎡，或集中线荷载大于20kN/m的模板支撑系统。</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高大模板支撑系统广泛应用于建筑工程中，如高层建筑、大跨度桥梁、大型公共设施等。</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高大模板支撑系统是建筑工程中重要的临时设施，其稳定性和安全性直接关系到工程施工的顺利进行和人员的生命安全。因此，制定科学合理的专项施工方案，加强施工过程中的安全管理，对于保障工程质量和安全具有重要意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应用领域</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《建设工程安全生产管理条例》、《建筑施工安全检查标准》等法规对高大模板支撑系统的施工和管理提出了明确要求。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筑施工模板安全技术规范》、《建筑施工扣件式钢管脚手架安全技术规范》等标准对高大模板支撑系统的设计、搭设、使用和拆除等环节做出了具体规定。施工单位应严格遵守相关法规和标准，确保高大模板支撑系统的施工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专项施工方案编制要点</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了解项目背景与需求</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明确项目目标、规模、特点，分析高大模板支撑系统的具体需求。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现场勘查与数据收集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对项目现场进行详细勘查，收集地质、水文、气象等相关数据。</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编制依据与原则</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遵循国家相关法规、标准、规范，结合项目实际情况，制定切实可行的施工方案。</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前期准备与规划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施工方法比较与选择</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对比不同施工方法的优缺点，选择适合项目需求的高大模板支撑系统施工方法。</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施工工艺流程设计</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设计详细的施工工艺流程，包括材料加工、运输、安装、调试等环节。</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关键技术与难点分析</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分析施工过程中可能遇到的关键技术和难点，提出解决方案和应对措施。</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施工方法与工艺选择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根据项目总进度要求，编制高大模板支撑系统的施工进度计划，明确各阶段的时间节点。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编制施工进度计划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资源需求计划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资源优化与调配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分析施工过程中所需的人力、物力、财力等资源，制定详细的资源需求计划。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根据项目实际情况，合理优化和调配资源，确保施工顺利进行。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进度计划与资源需求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制定严格的质量管理制度和检验标准，加强过程控制和监督，确保施工质量符合要求。</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质量保证措施</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建立健全的安全管理体系，加强安全教育和培训，提高施工人员的安全意识。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安全保障措施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遵守国家环保法规和政策，采取有效的环保措施，减少施工对环境的影响。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环保保障措施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质量安全环保措施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专家指导：施工过程中的关键问题与解决方案</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https://d.book118.com/185012130030011111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2024-09-16T19:27:35.671</cp:lastPrinted>
  <dcterms:created xsi:type="dcterms:W3CDTF">2024-09-16T11:27:35Z</dcterms:created>
  <dcterms:modified xsi:type="dcterms:W3CDTF">2024-09-16T11:27:37Z</dcterms:modified>
</cp:coreProperties>
</file>