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39B44-7E99-4761-A36A-7C67F3844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2F64E-169D-4D8E-8AE5-1BBBE3655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D4D5D-BD81-4751-AB14-5B6B62933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689E7-9D4E-4218-AC55-783E75BE8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65F11B-1D51-4E54-B86A-7699C91F8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2ED8A4-0498-4BAD-AA76-5CCACA3E9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CD1B57-783A-4D51-8D6C-260251145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29164-4539-431E-87D8-D8623B2E2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631B4-D1FA-4198-BB98-2203A3FD9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3AB71-2F80-4B3A-BD5F-19C33D764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D6A45-1CEA-436B-B230-3C2C1E52B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8.jpeg" /><Relationship Id="rId5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1.jpeg" /><Relationship Id="rId4" Type="http://schemas.openxmlformats.org/officeDocument/2006/relationships/image" Target="../media/image7.jpeg" /><Relationship Id="rId5" Type="http://schemas.openxmlformats.org/officeDocument/2006/relationships/image" Target="../media/image4.jpeg" /><Relationship Id="rId6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13140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作业班长年终总结报告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下一年度工作计划与展望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对公司及部门的建议与意见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负责作业的分配、跟踪和验收，确保作业按时完成。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协调解决作业过程中出现的问题，提供技术支持和指导。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负责作业的进度和质量，定期向相关领导汇报工作进展情况。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协助教师进行教学管理，参与课程设计和教学评估。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提高作业完成率和质量，减少作业延误和错误率。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加强学生作业管理，提高学生自主学习能力。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优化作业流程，提高工作效率和团队协作能力。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提升个人专业素养和管理能力，为教学管理提供有力支持。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制定年度、季度和月度工作计划，明确工作目标和时间节点。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10" name="TextBox 10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根据实际情况调整工作计划，确保工作顺利完成。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定期组织团队会议，讨论工作进展和存在的问题，制定改进措施。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总结工作经验教训，优化工作流程和管理制度。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组织并监督完成了10个重要项目，确保项目进度和质量达标。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领导团队完成了年度工作任务，实现了工作目标。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成功策划并执行了3次大型活动，得到了领导和同事们的高度评价。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完成的任务和项目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在团队中树立了良好的榜样，激励团队成员积极进取。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在工作中提出创新性建议，为团队带来显著效益。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在年度绩效考核中获得优秀成绩，被评为优秀作业班长。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取得的成绩和亮点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积极协调团队成员之间的合作，提高了团队整体效率。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定期组织团队建设活动，增强团队凝聚力和合作精神。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与上级和下属保持良好沟通，及时反馈问题和建议，促进工作顺利开展。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作业完成率低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团队协作不佳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时间管理困难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技术难题处理慢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遇到的问题和挑战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615" r="96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6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3" name="AutoShape 33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部分同学经常拖延作业，导致整体完成率下降。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组内成员间沟通不足，影响团队整体效率。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临近截止日期，大量作业积压，压力增大。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遇到复杂问题时，解决速度较慢。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对按时完成作业的同学给予奖励，未完成的同学需承担一定责任。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制定奖惩制度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定期组织小组讨论，促进信息共享和经验交流。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加强团队沟通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指导同学们制定个人时间表，提前安排作业时间。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合理规划时间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选拔技术较强的同学，为团队提供技术支持。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建立技术支持小组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解决方案和实施过程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https://d.book118.com/185013140033011111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2024-09-16T20:28:42.958</cp:lastPrinted>
  <dcterms:created xsi:type="dcterms:W3CDTF">2024-09-16T12:28:42Z</dcterms:created>
  <dcterms:modified xsi:type="dcterms:W3CDTF">2024-09-16T12:28:45Z</dcterms:modified>
</cp:coreProperties>
</file>