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DBDDC-A4B9-4B66-8A41-40AC78B9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8C1F9-E4DF-4547-A4FF-63C96170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B426-7565-4CB1-A8BD-69FB20409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7F69E-2AFF-461E-9CF0-87B239E03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33342-72C6-412F-AB35-C743AE61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FE1DE-69E9-43CB-86CD-691240E8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C2CC6-7E60-41CC-AB45-BED7AE20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749C5-AC8C-4425-93EA-FD9535D0F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D78A2-44D2-4A42-BED7-C8D218D84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EA96D-E110-4022-9051-78ADC01D9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C3294-1EB7-4201-98D9-2D69BB65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2003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建材行业2024年宿舍管理建材质量管理策略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建材质量管理策略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制度建设与执行监督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信息化手段在宿舍管理和建材质量监控中应用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部分宿舍存在潮湿、霉味、通风不良等问题，影响员工居住体验。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宿舍环境不佳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部分宿舍楼宇及内部设施使用年限较长，存在老化、损坏现象，需要及时维修和更新。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宿舍管理制度执行不力，存在物品乱放、卫生差等问题。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当前宿舍管理状况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不同年龄、性别、文化背景的员工对宿舍的需求和期望存在差异，需要精细化管理。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部分宿舍存在消防安全隐患，如电线老化、消防通道不畅等，需要加强安全管理。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随着企业规模扩大和员工数量增加，宿舍资源日趋紧张，需要合理规划和管理。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资源紧张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改善宿舍通风、采光、卫生等条件，提高员工居住舒适度。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提升宿舍环境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定期对宿舍设施进行检查和维修，确保设施完好、安全。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加强设施维护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建立健全的宿舍管理制度，加强执行力度，提高管理水平。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加大对宿舍建设的投入，提高宿舍品质和管理水平，满足员工多样化需求。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增加投入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建材质量管理策略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建立严格的供应商评估机制，对供应商的信誉、产品质量、生产能力等进行全面评估，确保选择优质的供应商。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采购合同明确质量要求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在采购合同中明确建材的规格、质量标准、验收方法等，确保采购的建材符合质量要求。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对采购过程进行全程监督，确保采购流程合规，防止劣质建材进入采购环节。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采购环节质量控制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仓储环节质量管理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仓库环境控制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确保仓库环境符合建材存储要求，如温度、湿度、光照等，避免建材在存储过程中发生质变。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建材分类存放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按照建材的性质、规格等进行分类存放，方便管理，避免混淆和损坏。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定期盘点与检查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定期对仓库中的建材进行盘点和检查，确保数量准确、质量完好，及时发现并处理问题建材。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使用环节质量监控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建立完善的建材质量问题追溯机制，对出现问题的建材进行追溯分析，找出原因并采取措施加以改进，防止类似问题再次发生。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质量问题追溯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在建材进场时，进行严格的质量验收，检查建材的规格、型号、质量等是否符合合同要求，确保合格的建材进入施工现场。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进场验收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在施工过程中，对使用的建材进行实时监控，确保施工符合规范要求，防止因使用不当导致质量问题。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采用线上和线下相结合的方式，包括课程学习、案例分析、实践操作等。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提高宿舍管理人员的业务水平和综合素质，确保宿舍安全、卫生、有序。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包括宿舍管理规章制度、消防安全知识、突发事件应急处理等。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增强员工的建材质量意识，提高产品质量水平。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包括建材质量标准、质量控制方法、质量事故案例分析等。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通过宣传、培训、激励等多种手段，营造全员关注质量的氛围。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培养方式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建材质量意识培养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https://d.book118.com/185020032031011043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2024-09-04T18:20:52.863</cp:lastPrinted>
  <dcterms:created xsi:type="dcterms:W3CDTF">2024-09-04T10:20:52Z</dcterms:created>
  <dcterms:modified xsi:type="dcterms:W3CDTF">2024-09-04T10:20:55Z</dcterms:modified>
</cp:coreProperties>
</file>