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56A09AB-EB39-4A55-BDEB-4732D210456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8B04777-82B1-495B-9FEA-5FC1E711CE2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17C7032-C894-4A27-88F5-CDE5A0514D8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BECFF14-BA06-41D2-A2A4-F24561771DA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7BA7562-8F06-4FD8-8E29-58DC5046CAE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DF09071-F9C6-4E96-BB31-335F499B6C0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BB5150D-8CF9-4400-816B-5B6484D1DB6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E198569-4C32-4F9F-8C57-AA2102C6FDF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FE4A3FB-2D09-4D5D-BA04-02E9906BD94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E2B8F7A-BC5C-4701-B844-AE6F5AA4EBF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34BD4F5-191B-419C-B66F-D616390A940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8502123122401112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338290" y="1712976"/>
            <a:ext cx="7512711" cy="2092147"/>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accent1">
                    <a:lumMod val="50000"/>
                  </a:schemeClr>
                </a:solidFill>
                <a:latin typeface="Microsoft Yahei"/>
                <a:ea typeface="Microsoft Yahei"/>
                <a:cs typeface="Microsoft Yahei"/>
              </a:rPr>
              <a:t>营销管理创新专题讲座</a:t>
            </a:r>
          </a:p>
        </p:txBody>
      </p:sp>
      <p:sp>
        <p:nvSpPr>
          <p:cNvPr id="3" name="AutoShape 3"/>
          <p:cNvSpPr/>
          <p:nvPr/>
        </p:nvSpPr>
        <p:spPr>
          <a:xfrm>
            <a:off x="3491789" y="4425696"/>
            <a:ext cx="2875241" cy="536520"/>
          </a:xfrm>
          <a:prstGeom prst="rect">
            <a:avLst/>
          </a:prstGeom>
          <a:noFill/>
        </p:spPr>
        <p:txBody>
          <a:bodyPr wrap="square" lIns="85725" tIns="38100" rIns="85725" bIns="3810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2025">
                <a:solidFill>
                  <a:schemeClr val="accent1">
                    <a:lumMod val="50000"/>
                  </a:schemeClr>
                </a:solidFill>
                <a:latin typeface="Microsoft Yahei"/>
                <a:ea typeface="Microsoft Yahei"/>
                <a:cs typeface="Microsoft Yahei"/>
              </a:rPr>
              <a:t>汇报人：XXX</a:t>
            </a:r>
            <a:endParaRPr lang="en-US" sz="1100"/>
          </a:p>
        </p:txBody>
      </p:sp>
      <p:sp>
        <p:nvSpPr>
          <p:cNvPr id="4" name="AutoShape 4"/>
          <p:cNvSpPr/>
          <p:nvPr/>
        </p:nvSpPr>
        <p:spPr>
          <a:xfrm>
            <a:off x="5820461" y="4425696"/>
            <a:ext cx="2820047" cy="536520"/>
          </a:xfrm>
          <a:prstGeom prst="rect">
            <a:avLst/>
          </a:prstGeom>
          <a:noFill/>
        </p:spPr>
        <p:txBody>
          <a:bodyPr wrap="square" lIns="85725" tIns="38100" rIns="85725" bIns="3810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2025">
                <a:solidFill>
                  <a:schemeClr val="accent1">
                    <a:lumMod val="50000"/>
                  </a:schemeClr>
                </a:solidFill>
                <a:latin typeface="Microsoft Yahei"/>
                <a:ea typeface="Microsoft Yahei"/>
                <a:cs typeface="Microsoft Yahei"/>
              </a:rPr>
              <a:t>2024-01-16</a:t>
            </a:r>
            <a:endParaRPr lang="en-US" sz="11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3" b="-3"/>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1903951" y="2187854"/>
            <a:ext cx="1038225" cy="24384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6300" b="1">
                <a:solidFill>
                  <a:schemeClr val="accent1">
                    <a:lumMod val="50000"/>
                  </a:schemeClr>
                </a:solidFill>
                <a:latin typeface="Microsoft Yahei"/>
                <a:ea typeface="Microsoft Yahei"/>
                <a:cs typeface="Microsoft Yahei"/>
              </a:rPr>
              <a:t>目</a:t>
            </a:r>
          </a:p>
          <a:p>
            <a:pPr algn="ctr">
              <a:lnSpc>
                <a:spcPct val="112000"/>
              </a:lnSpc>
            </a:pPr>
            <a:r>
              <a:rPr lang="en-US" sz="6300" b="1">
                <a:solidFill>
                  <a:schemeClr val="accent1">
                    <a:lumMod val="50000"/>
                  </a:schemeClr>
                </a:solidFill>
                <a:latin typeface="Microsoft Yahei"/>
                <a:ea typeface="Microsoft Yahei"/>
                <a:cs typeface="Microsoft Yahei"/>
              </a:rPr>
              <a:t>录</a:t>
            </a:r>
          </a:p>
        </p:txBody>
      </p:sp>
      <p:sp>
        <p:nvSpPr>
          <p:cNvPr id="4" name="TextBox 4"/>
          <p:cNvSpPr txBox="1"/>
          <p:nvPr/>
        </p:nvSpPr>
        <p:spPr>
          <a:xfrm rot="5400000">
            <a:off x="533570" y="3333902"/>
            <a:ext cx="2381250" cy="3714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725" b="1">
                <a:solidFill>
                  <a:schemeClr val="accent1">
                    <a:lumMod val="50000"/>
                  </a:schemeClr>
                </a:solidFill>
                <a:latin typeface="Microsoft Yahei"/>
                <a:ea typeface="Microsoft Yahei"/>
                <a:cs typeface="Microsoft Yahei"/>
              </a:rPr>
              <a:t>CATALOGUE</a:t>
            </a:r>
          </a:p>
        </p:txBody>
      </p:sp>
      <p:sp>
        <p:nvSpPr>
          <p:cNvPr id="5" name="TextBox 5"/>
          <p:cNvSpPr txBox="1"/>
          <p:nvPr/>
        </p:nvSpPr>
        <p:spPr>
          <a:xfrm>
            <a:off x="4532782" y="885825"/>
            <a:ext cx="5295900" cy="508635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lumMod val="50000"/>
                  </a:schemeClr>
                </a:solidFill>
                <a:latin typeface="Microsoft Yahei"/>
                <a:ea typeface="Microsoft Yahei"/>
                <a:cs typeface="Microsoft Yahei"/>
              </a:rPr>
              <a:t>营销管理创新概述</a:t>
            </a:r>
          </a:p>
          <a:p>
            <a:pPr marL="203200" lvl="0" indent="-203200">
              <a:lnSpc>
                <a:spcPct val="150000"/>
              </a:lnSpc>
              <a:buFont typeface="Arial"/>
              <a:buChar char="•"/>
            </a:pPr>
            <a:r>
              <a:rPr lang="en-US" sz="2400" b="1">
                <a:solidFill>
                  <a:schemeClr val="accent1">
                    <a:lumMod val="50000"/>
                  </a:schemeClr>
                </a:solidFill>
                <a:latin typeface="Microsoft Yahei"/>
                <a:ea typeface="Microsoft Yahei"/>
                <a:cs typeface="Microsoft Yahei"/>
              </a:rPr>
              <a:t>营销管理创新的方法与工具</a:t>
            </a:r>
          </a:p>
          <a:p>
            <a:pPr marL="203200" lvl="0" indent="-203200">
              <a:lnSpc>
                <a:spcPct val="150000"/>
              </a:lnSpc>
              <a:buFont typeface="Arial"/>
              <a:buChar char="•"/>
            </a:pPr>
            <a:r>
              <a:rPr lang="en-US" sz="2400" b="1">
                <a:solidFill>
                  <a:schemeClr val="accent1">
                    <a:lumMod val="50000"/>
                  </a:schemeClr>
                </a:solidFill>
                <a:latin typeface="Microsoft Yahei"/>
                <a:ea typeface="Microsoft Yahei"/>
                <a:cs typeface="Microsoft Yahei"/>
              </a:rPr>
              <a:t>营销管理创新的实践案例</a:t>
            </a:r>
          </a:p>
          <a:p>
            <a:pPr marL="203200" lvl="0" indent="-203200">
              <a:lnSpc>
                <a:spcPct val="150000"/>
              </a:lnSpc>
              <a:buFont typeface="Arial"/>
              <a:buChar char="•"/>
            </a:pPr>
            <a:r>
              <a:rPr lang="en-US" sz="2400" b="1">
                <a:solidFill>
                  <a:schemeClr val="accent1">
                    <a:lumMod val="50000"/>
                  </a:schemeClr>
                </a:solidFill>
                <a:latin typeface="Microsoft Yahei"/>
                <a:ea typeface="Microsoft Yahei"/>
                <a:cs typeface="Microsoft Yahei"/>
              </a:rPr>
              <a:t>营销管理创新的未来趋势与挑战</a:t>
            </a:r>
          </a:p>
          <a:p>
            <a:pPr marL="203200" lvl="0" indent="-203200">
              <a:lnSpc>
                <a:spcPct val="150000"/>
              </a:lnSpc>
              <a:buFont typeface="Arial"/>
              <a:buChar char="•"/>
            </a:pPr>
            <a:r>
              <a:rPr lang="en-US" sz="2400" b="1">
                <a:solidFill>
                  <a:schemeClr val="accent1">
                    <a:lumMod val="50000"/>
                  </a:schemeClr>
                </a:solidFill>
                <a:latin typeface="Microsoft Yahei"/>
                <a:ea typeface="Microsoft Yahei"/>
                <a:cs typeface="Microsoft Yahei"/>
              </a:rPr>
              <a:t>结论与建议</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73885" y="3368650"/>
            <a:ext cx="8248650" cy="185737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75" b="1">
                <a:solidFill>
                  <a:schemeClr val="accent1">
                    <a:lumMod val="50000"/>
                  </a:schemeClr>
                </a:solidFill>
                <a:latin typeface="Microsoft Yahei"/>
                <a:ea typeface="Microsoft Yahei"/>
                <a:cs typeface="Microsoft Yahei"/>
              </a:rPr>
              <a:t>营销管理创新概述</a:t>
            </a:r>
          </a:p>
        </p:txBody>
      </p:sp>
      <p:sp>
        <p:nvSpPr>
          <p:cNvPr id="3" name="TextBox 3"/>
          <p:cNvSpPr txBox="1"/>
          <p:nvPr/>
        </p:nvSpPr>
        <p:spPr>
          <a:xfrm>
            <a:off x="4824413" y="2004974"/>
            <a:ext cx="2543175" cy="3429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50000"/>
                  </a:schemeClr>
                </a:solidFill>
                <a:latin typeface="Microsoft Yahei"/>
                <a:ea typeface="Microsoft Yahei"/>
                <a:cs typeface="Microsoft Yahei"/>
              </a:rPr>
              <a:t>CATALOGUE</a:t>
            </a:r>
          </a:p>
        </p:txBody>
      </p:sp>
      <p:sp>
        <p:nvSpPr>
          <p:cNvPr id="4" name="TextBox 4"/>
          <p:cNvSpPr txBox="1"/>
          <p:nvPr/>
        </p:nvSpPr>
        <p:spPr>
          <a:xfrm>
            <a:off x="3133725" y="538925"/>
            <a:ext cx="5924550" cy="1343025"/>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chemeClr val="accent1">
                    <a:lumMod val="5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t="-3" b="-3"/>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546" r="32546"/>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2041071"/>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406414" y="4012208"/>
            <a:ext cx="495300" cy="456011"/>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901714" y="1917723"/>
            <a:ext cx="2084387" cy="616443"/>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solidFill>
                <a:latin typeface="Microsoft Yahei"/>
                <a:ea typeface="Microsoft Yahei"/>
                <a:cs typeface="Microsoft Yahei"/>
              </a:rPr>
              <a:t>01</a:t>
            </a:r>
            <a:endParaRPr lang="en-US" sz="1100"/>
          </a:p>
        </p:txBody>
      </p:sp>
      <p:sp>
        <p:nvSpPr>
          <p:cNvPr id="8" name="AutoShape 8"/>
          <p:cNvSpPr/>
          <p:nvPr/>
        </p:nvSpPr>
        <p:spPr>
          <a:xfrm>
            <a:off x="8901714" y="3911623"/>
            <a:ext cx="2084387" cy="554016"/>
          </a:xfrm>
          <a:prstGeom prst="rect">
            <a:avLst/>
          </a:prstGeom>
          <a:noFill/>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solidFill>
                <a:latin typeface="Microsoft Yahei"/>
                <a:ea typeface="Microsoft Yahei"/>
                <a:cs typeface="Microsoft Yahei"/>
              </a:rPr>
              <a:t>02</a:t>
            </a:r>
            <a:endParaRPr lang="en-US" sz="1100"/>
          </a:p>
        </p:txBody>
      </p:sp>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营销管理创新的定义</a:t>
            </a:r>
          </a:p>
        </p:txBody>
      </p:sp>
      <p:sp>
        <p:nvSpPr>
          <p:cNvPr id="30" name="AutoShape 30"/>
          <p:cNvSpPr/>
          <p:nvPr/>
        </p:nvSpPr>
        <p:spPr>
          <a:xfrm>
            <a:off x="8406414" y="4525963"/>
            <a:ext cx="2708275" cy="1383030"/>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它涉及企业营销活动的各个方面，包括市场研究、产品开发、品牌建设、渠道管理、促销策略等。</a:t>
            </a:r>
            <a:endParaRPr lang="en-US" sz="1100"/>
          </a:p>
        </p:txBody>
      </p:sp>
      <p:sp>
        <p:nvSpPr>
          <p:cNvPr id="31" name="AutoShape 31"/>
          <p:cNvSpPr/>
          <p:nvPr/>
        </p:nvSpPr>
        <p:spPr>
          <a:xfrm>
            <a:off x="8406414" y="2594489"/>
            <a:ext cx="2708275" cy="1383030"/>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营销管理创新是指企业通过引入新的营销理念、策略、工具和方法，以实现营销目标的过程。</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t="-3" b="-3"/>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solidFill>
                <a:latin typeface="Microsoft Yahei"/>
                <a:ea typeface="Microsoft Yahei"/>
                <a:cs typeface="Microsoft Yahei"/>
              </a:rPr>
              <a:t>随着市场竞争的加剧和消费者需求的多样化，企业需要不断创新以适应市场变化，保持竞争优势。</a:t>
            </a:r>
          </a:p>
        </p:txBody>
      </p:sp>
      <p:pic>
        <p:nvPicPr>
          <p:cNvPr id="6" name="Picture 6"/>
          <p:cNvPicPr>
            <a:picLocks noChangeAspect="1"/>
          </p:cNvPicPr>
          <p:nvPr/>
        </p:nvPicPr>
        <p:blipFill>
          <a:blip r:embed="rId2"/>
          <a:srcRect l="27271" r="27271"/>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solidFill>
                <a:latin typeface="Microsoft Yahei"/>
                <a:ea typeface="Microsoft Yahei"/>
                <a:cs typeface="Microsoft Yahei"/>
              </a:rPr>
              <a:t>适应市场变化</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通过创新营销策略和方法，企业可以更有效地吸引目标客户，提高客户满意度和忠诚度，从而提升营销效果。</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提高营销效果</a:t>
            </a:r>
          </a:p>
        </p:txBody>
      </p:sp>
      <p:pic>
        <p:nvPicPr>
          <p:cNvPr id="10" name="Picture 10"/>
          <p:cNvPicPr>
            <a:picLocks noChangeAspect="1"/>
          </p:cNvPicPr>
          <p:nvPr/>
        </p:nvPicPr>
        <p:blipFill>
          <a:blip r:embed="rId3"/>
          <a:srcRect l="12500" r="12500"/>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营销管理创新可以帮助企业发现新的市场机会，开发新产品和业务，从而创造新的增长点。</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创造新的增长点</a:t>
            </a:r>
          </a:p>
        </p:txBody>
      </p:sp>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营销管理创新的重要性</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t="-3" b="-3"/>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新技术的出现和应用为营销管理创新提供了更多的可能性，例如大数据、人工智能、社交媒体等。</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技术进步</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市场竞争</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消费者需求变化</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市场竞争的加剧促使企业不断寻求营销创新，以区别于竞争对手，吸引和保留客户。</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消费者需求的不断变化是企业营销创新的驱动力之一，企业需要了解并满足消费者的需求和期望。</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01</a:t>
            </a:r>
          </a:p>
        </p:txBody>
      </p:sp>
      <p:sp>
        <p:nvSpPr>
          <p:cNvPr id="26" name="AutoShape 2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TextBox 4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营销管理创新的驱动力</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73885" y="3368650"/>
            <a:ext cx="8248650" cy="185737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75" b="1">
                <a:solidFill>
                  <a:schemeClr val="accent1">
                    <a:lumMod val="50000"/>
                  </a:schemeClr>
                </a:solidFill>
                <a:latin typeface="Microsoft Yahei"/>
                <a:ea typeface="Microsoft Yahei"/>
                <a:cs typeface="Microsoft Yahei"/>
              </a:rPr>
              <a:t>营销管理创新的方法与工具</a:t>
            </a:r>
          </a:p>
        </p:txBody>
      </p:sp>
      <p:sp>
        <p:nvSpPr>
          <p:cNvPr id="3" name="TextBox 3"/>
          <p:cNvSpPr txBox="1"/>
          <p:nvPr/>
        </p:nvSpPr>
        <p:spPr>
          <a:xfrm>
            <a:off x="4824413" y="2004974"/>
            <a:ext cx="2543175" cy="3429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50000"/>
                  </a:schemeClr>
                </a:solidFill>
                <a:latin typeface="Microsoft Yahei"/>
                <a:ea typeface="Microsoft Yahei"/>
                <a:cs typeface="Microsoft Yahei"/>
              </a:rPr>
              <a:t>CATALOGUE</a:t>
            </a:r>
          </a:p>
        </p:txBody>
      </p:sp>
      <p:sp>
        <p:nvSpPr>
          <p:cNvPr id="4" name="TextBox 4"/>
          <p:cNvSpPr txBox="1"/>
          <p:nvPr/>
        </p:nvSpPr>
        <p:spPr>
          <a:xfrm>
            <a:off x="3133725" y="538925"/>
            <a:ext cx="5924550" cy="1343025"/>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chemeClr val="accent1">
                    <a:lumMod val="50000"/>
                  </a:scheme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3" b="-3"/>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solidFill>
                <a:latin typeface="Microsoft Yahei"/>
                <a:ea typeface="Microsoft Yahei"/>
                <a:cs typeface="Microsoft Yahei"/>
              </a:rPr>
              <a:t>数字营销是一种利用数字技术和互联网平台进行营销活动的策略。</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schemeClr>
                </a:solidFill>
                <a:latin typeface="Microsoft Yahei"/>
                <a:ea typeface="Microsoft Yahei"/>
                <a:cs typeface="Microsoft Yahei"/>
              </a:rPr>
              <a:t>数字营销利用了各种数字媒体，如网站、电子邮件、社交媒体、搜索引擎和移动应用程序等，以实现品牌推广、产品展示、销售促进和客户关系管理等目标。数字营销能够提供更精准的目标定位、个性化的用户体验和实时的数据分析。</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数字营销</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3" b="-3"/>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内容营销是一种通过创建有价值的内容来吸引和保留潜在客户的策略。</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solidFill>
                <a:latin typeface="Microsoft Yahei"/>
                <a:ea typeface="Microsoft Yahei"/>
                <a:cs typeface="Microsoft Yahei"/>
              </a:rPr>
              <a:t>总结词</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内容营销涉及各种类型的原创内容，如博客文章、视频、播客、电子书和白皮书等，旨在满足潜在客户的需求并提供有价值的信息。通过高质量的内容，企业可以建立品牌声誉、提高用户参与度和促进销售转化。</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solidFill>
                <a:latin typeface="Microsoft Yahei"/>
                <a:ea typeface="Microsoft Yahei"/>
                <a:cs typeface="Microsoft Yahei"/>
              </a:rPr>
              <a:t>详细描述</a:t>
            </a:r>
          </a:p>
        </p:txBody>
      </p:sp>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内容营销</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3" b="-3"/>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总结词</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社交媒体营销是一种利用社交媒体平台进行品牌宣传、产品推广和客户关系管理的策略。</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详细描述</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社交媒体营销利用了各种社交媒体平台，如Facebook、Twitter、Instagram和LinkedIn等，通过发布有趣、有价值的内容，与潜在客户互动，提高品牌知名度和用户忠诚度。社交媒体营销还可以通过广告投放和数据分析来提高营销效果。</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社交媒体营销</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3" b="-3"/>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2500" r="125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大数据分析与营销是一种利用大数据技术来分析消费者行为、预测市场趋势和优化营销策略的策略。</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大数据分析与营销涉及收集和分析大量数据，包括用户行为数据、市场趋势数据和竞争对手数据等，以了解消费者的需求和行为模式。通过大数据分析，企业可以制定更加精准的目标市场定位、个性化的产品推荐和有效的营销活动。</a:t>
            </a:r>
          </a:p>
        </p:txBody>
      </p:sp>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大数据分析与营销</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3" b="-3"/>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headEnd type="oval"/>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客户关系管理是一种通过建立和维护与客户的长期关系来提高客户满意度和忠诚度的策略。</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solidFill>
                <a:latin typeface="Microsoft Yahei"/>
                <a:ea typeface="Microsoft Yahei"/>
                <a:cs typeface="Microsoft Yahei"/>
              </a:rPr>
              <a:t>详细描述</a:t>
            </a:r>
          </a:p>
        </p:txBody>
      </p:sp>
      <p:cxnSp>
        <p:nvCxnSpPr>
          <p:cNvPr id="10" name="Connector 10"/>
          <p:cNvCxnSpPr/>
          <p:nvPr/>
        </p:nvCxnSpPr>
        <p:spPr>
          <a:xfrm>
            <a:off x="8117660" y="2855191"/>
            <a:ext cx="2856056" cy="0"/>
          </a:xfrm>
          <a:prstGeom prst="line">
            <a:avLst/>
          </a:prstGeom>
          <a:ln w="9525">
            <a:solidFill>
              <a:schemeClr val="accent1"/>
            </a:solidFill>
            <a:prstDash val="solid"/>
            <a:tailEnd type="oval"/>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schemeClr>
                </a:solidFill>
                <a:latin typeface="Microsoft Yahei"/>
                <a:ea typeface="Microsoft Yahei"/>
                <a:cs typeface="Microsoft Yahei"/>
              </a:rPr>
              <a:t>客户关系管理涉及收集和分析客户数据，了解客户需求和偏好，提供个性化的服务和解决方案，以及建立有效的客户沟通渠道。通过实施客户关系管理，企业可以提高客户满意度和忠诚度，降低客户流失率，并促进销售增长。</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solidFill>
                <a:latin typeface="Microsoft Yahei"/>
                <a:ea typeface="Microsoft Yahei"/>
                <a:cs typeface="Microsoft Yahei"/>
              </a:rPr>
              <a:t>总结词</a:t>
            </a:r>
          </a:p>
        </p:txBody>
      </p:sp>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客户关系管理</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73885" y="3368650"/>
            <a:ext cx="8248650" cy="185737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75" b="1">
                <a:solidFill>
                  <a:schemeClr val="accent1">
                    <a:lumMod val="50000"/>
                  </a:schemeClr>
                </a:solidFill>
                <a:latin typeface="Microsoft Yahei"/>
                <a:ea typeface="Microsoft Yahei"/>
                <a:cs typeface="Microsoft Yahei"/>
              </a:rPr>
              <a:t>营销管理创新的实践案例</a:t>
            </a:r>
          </a:p>
        </p:txBody>
      </p:sp>
      <p:sp>
        <p:nvSpPr>
          <p:cNvPr id="3" name="TextBox 3"/>
          <p:cNvSpPr txBox="1"/>
          <p:nvPr/>
        </p:nvSpPr>
        <p:spPr>
          <a:xfrm>
            <a:off x="4824413" y="2004974"/>
            <a:ext cx="2543175" cy="3429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50000"/>
                  </a:schemeClr>
                </a:solidFill>
                <a:latin typeface="Microsoft Yahei"/>
                <a:ea typeface="Microsoft Yahei"/>
                <a:cs typeface="Microsoft Yahei"/>
              </a:rPr>
              <a:t>CATALOGUE</a:t>
            </a:r>
          </a:p>
        </p:txBody>
      </p:sp>
      <p:sp>
        <p:nvSpPr>
          <p:cNvPr id="4" name="TextBox 4"/>
          <p:cNvSpPr txBox="1"/>
          <p:nvPr/>
        </p:nvSpPr>
        <p:spPr>
          <a:xfrm>
            <a:off x="3133725" y="538925"/>
            <a:ext cx="5924550" cy="1343025"/>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chemeClr val="accent1">
                    <a:lumMod val="50000"/>
                  </a:schemeClr>
                </a:solidFill>
                <a:latin typeface="Microsoft Yahei"/>
                <a:ea typeface="Microsoft Yahei"/>
                <a:cs typeface="Microsoft Yahei"/>
              </a:rPr>
              <a:t>03</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3" b="-3"/>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利用数字技术提升品牌知名度和销售额</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该品牌通过社交媒体、搜索引擎优化、电子邮件营销和移动营销等数字渠道，精准定位目标客户，提高品牌曝光度和用户参与度，最终实现销售额的增长。</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案例一：某品牌如何运用数字营销实现增长</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https://d.book118.com/185021231224011123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BEF"/>
      </a:lt1>
      <a:dk2>
        <a:srgbClr val="351E00"/>
      </a:dk2>
      <a:lt2>
        <a:srgbClr val="FFFFFF"/>
      </a:lt2>
      <a:accent1>
        <a:srgbClr val="FF6D1B"/>
      </a:accent1>
      <a:accent2>
        <a:srgbClr val="FF9000"/>
      </a:accent2>
      <a:accent3>
        <a:srgbClr val="C76900"/>
      </a:accent3>
      <a:accent4>
        <a:srgbClr val="FF6E40"/>
      </a:accent4>
      <a:accent5>
        <a:srgbClr val="FF855E"/>
      </a:accent5>
      <a:accent6>
        <a:srgbClr val="B993D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74</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2024-09-27T12:58:11.847</cp:lastPrinted>
  <dcterms:created xsi:type="dcterms:W3CDTF">2024-09-27T04:58:11Z</dcterms:created>
  <dcterms:modified xsi:type="dcterms:W3CDTF">2024-09-27T04:58:13Z</dcterms:modified>
</cp:coreProperties>
</file>