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0C2428-2D0B-4612-B5B8-81DEB03063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455968-2993-470E-AB00-9ED17A7FCE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B773DF-8C0B-456E-BCBD-71A60D18F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972A20-E012-4BA4-95AB-192ACEBDAE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6882B6-542C-4388-B7DB-E6C20FF48D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1775AE-8AE2-4739-9A4F-24D06C3D38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11306A-21EE-4063-857C-AB4905115E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2BA17C-DB70-441E-BBBA-29AD005DEC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07FE87-78DB-4CD1-903A-63AAEB8B06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3A8A60-85B4-4BFA-B69D-C95297750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0E40EF-E7C6-4727-8641-75D264C6BE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5021342331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健康体检中心护士个人工作总结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专业技能与知识提升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个人成长与自我反思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健康体检行业现状及发展趋势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随着人们健康意识的提高，健康体检行业逐渐发展壮大，成为预防医学领域的重要组成部分。护士在健康体检中心发挥着至关重要的作用，负责接待、指导、协调、执行等各个环节的工作。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个人工作总结的目的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通过对自己在健康体检中心的工作进行总结，旨在回顾过去、展望未来，不断提升自身专业素养和服务质量，为健康体检事业的发展贡献自己的力量。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体检项目执行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根据客户的体检需求和医生的安排，协助医生完成各项体检项目的操作，确保体检过程的顺利进行。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接待与咨询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热情接待前来体检的客户，解答客户关于体检流程、项目、注意事项等方面的疑问，提供专业建议和指导。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健康教育与指导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向客户普及健康知识，提供个性化的健康教育和指导，帮助客户建立良好的生活习惯和健康行为。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与医生、其他护士及行政人员保持良好的沟通和协作，共同为客户提供优质的体检服务。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客户关系维护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与客户保持密切联系，关注客户体检后的健康状况和需求变化，提供持续的关怀和支持。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工作职责与任务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体检人数统计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体检人数增长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在过去的一年中，我所在的体检中心共接待了XX名体检者，比去年同期增长了XX%。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高峰期应对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在体检高峰期，我积极参与协调，确保每天能够顺利完成XX名以上的体检任务。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预约制度优化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为提高体检效率，我协助领导优化了预约制度，减少了体检者的等待时间，提高了客户满意度。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我负责的体检项目包括血常规、尿常规、心电图等，全年完成率达到了XX%以上。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项目完成率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对于体检中出现的异常结果，我能够及时与医生沟通并协助客户进行后续检查和处理，确保客户健康得到保障。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异常结果处理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我定期对体检设备进行维护和保养，确保设备的正常运行和准确性。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设备维护与保养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体检项目完成情况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问题反馈与改进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针对客户反馈的问题，我积极与同事和领导沟通，提出改进措施并及时跟进落实，确保问题得到有效解决。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客户满意度提升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通过定期对客户进行满意度调查，我发现客户对体检中心的整体满意度有了明显的提升，其中护士的服务态度和专业水平得到了客户的高度认可。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客户关系维护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我注重与客户的沟通和交流，主动关心客户的身体状况并提供相应的健康建议，增强了客户对体检中心的信任和忠诚度。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6500" r="6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客户满意度调查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专业技能与知识提升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通过参加培训课程和自学，掌握了更多的医学理论知识，如解剖学、生理学、病理学等，为护理工作提供了更全面的理论支持。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医学理论学习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将所学的医学知识应用于实际工作中，能够更准确地评估患者的健康状况，提供个性化的护理方案。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临床实践应用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关注医学领域的最新动态，定期参加学术会议和研讨会，不断更新自己的医学知识储备。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医学知识更新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917" r="1591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医学知识学习与应用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急救技能掌握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参加了急救培训课程，掌握了心肺复苏、急救药品使用等急救技能，能够在紧急情况下迅速反应，保障患者安全。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护理成果展示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在工作中积极展示自己的护理技能，得到了患者和同事的认可和赞扬。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护理技能提升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通过不断的实践和学习，提高了各项护理技能，如静脉采血、注射、导尿等，操作更加熟练、规范。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5375" b="153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护理技能提高与展示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熟悉健康体检中心常用的仪器设备，如心电图机、血压计、血糖仪等，了解其使用方法和注意事项。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仪器设备了解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操作规范掌握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故障排除能力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通过培训和实践，掌握了各项仪器设备的操作规范，能够准确、快速地完成检查任务。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具备基本的仪器设备故障排除能力，遇到简单故障时能够及时处理，确保检查工作顺利进行。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仪器设备操作熟练度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https://d.book118.com/185021342331011114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2024-09-22T05:00:30.029</cp:lastPrinted>
  <dcterms:created xsi:type="dcterms:W3CDTF">2024-09-21T21:00:30Z</dcterms:created>
  <dcterms:modified xsi:type="dcterms:W3CDTF">2024-09-21T21:00:32Z</dcterms:modified>
</cp:coreProperties>
</file>