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B81B-E828-476C-9BC2-9E8CC5D2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2BB5-30B3-4E55-B0F8-61DF67DD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8CC0-2DBA-49F1-AC3D-283D90B0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0D09D-B08C-405A-87C9-3EBCB2C6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9518F-CBF8-4ABD-88DE-4758D585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69C20-0E88-43DB-BBB7-1685433A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6503D-A9F3-4306-9684-1B6C64D3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38080-B90D-4B30-9461-9E293845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9BAC1-761F-499D-B3A3-A9B76722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6D671-1BD6-4295-AA33-BCB48AAA0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38B6-D22B-44F6-A06F-212F1B6C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2231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书档案管理：理论与实践\n## 1.文书档案管理的定义与重要性\n### 1.1文书档案管理的定义及分类\n### 1.2文书档案管理的价值与作用\n### 1.3文书档案管理在现代企业的应用\n## 2.文书档案管理的基本原则与方法\n### 2.1文书档案管理的基本原则\n### 2.2文书档案管理的常用方法\n### 2.3文书档案管理的创新技术\n## 3.文书档案管理的组织结构与人员培训\n### 3.1文书档案管理的组织结构设置\n### 3.2文书档案管理的人员培训与素质要求\n### 3.3文书档案管理的人员激励机制\n## 4.文书档案的收集与整理\n### 4.1文书档案的收集渠道与方法\n### 4.2文书档案的分类与整理方法\n### 4.3文书档案的鉴定与保管期限\n## 5.文书档案的利用与服务\n### 5.1文书档案的查询与借阅服务\n### 5.2文书档案的参考咨询服务\n### 5.3文书档案的信息资源开发与应用\n## 6.文书档案的安全与保密\n### 6.1文书档案的安全防护措施\n### 6.2文书档案的保密管理与制度\n### 6.3文书档案的安全检查与风险评估\n## 7.文书档案管理的发展趋势与展望\n### 7.1文书档案管理的发展趋势\n### 7.2文书档案管理的未来挑战与机遇\n### 7.3文书档案管理的创新实践与探索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文书档案管理：理论与实践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文书档案管理的定义与重要性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文书档案管理是指对文书档案进行收集、整理、保管、利用和鉴定等一系列工作的总称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文书：包括公文、书信、电报、合同、会议记录等各类文件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档案：指经过整理、归档的文书资料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文书档案分类：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分类：历史档案、现行档案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文件性质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分类：文书档案、科技档案、人事档案等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保管期限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分类：长期档案、短期档案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文书档案管理的定义及分类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文书档案管理的价值与作用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文书档案管理的重要性体现在以下几个方面：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历史价值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：反映历史时期政治、经济、文化等方面的情况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法律价值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：作为法律证据，维护当事人的合法权益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学术价值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：为学术研究提供丰富的第一手资料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经济价值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：为企业、个人提供经济信息，促进经济发展</a:t>
            </a:r>
            <a:endParaRPr/>
          </a:p>
        </p:txBody>
      </p:sp>
      <p:pic>
        <p:nvPicPr>
          <p:cNvPr id="20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文书档案管理在现代企业的应用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现代企业文书档案管理的主要任务：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制度建设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：建立健全文书档案管理制度，确保档案管理的规范化、科学化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档案收集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：及时收集、整理企业各类文书档案，确保档案的完整性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档案利用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：为企业决策、生产、管理等提供有效的档案信息支持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档案安全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：加强档案安全防护措施，确保档案的安全、保密</a:t>
            </a:r>
            <a:endParaRPr/>
          </a:p>
        </p:txBody>
      </p:sp>
      <p:cxnSp>
        <p:nvCxnSpPr>
          <p:cNvPr id="21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文书档案管理的基本原则与方法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1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真实性原则：确保文书档案的内容真实、准确，不篡改、伪造档案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完整性原则：收集、整理、保管文书档案，确保档案的完整性、系统性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规范性原则：建立健全文书档案管理制度，确保档案管理的规范化、科学化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时效性原则：对文书档案进行分类、保管，确保档案的时效性、可用性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文书档案管理的基本原则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文书档案收集方法：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：对各类文件进行定期归档，确保档案的完整性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随时收集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：对突发事件、临时性文件进行及时收集，确保档案的时效性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文书档案整理方法：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：按照文件性质、保管期限等进行分类整理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：按照文件内容、关键词等进行主题整理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文书档案保管方法：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归档保管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：将整理好的档案归档到指定保管场所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：对档案进行数字化处理，提高档案保管效率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文书档案管理的常用方法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文书档案管理的创新技术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文书档案管理的创新技术主要包括：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信息化技术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：利用计算机、网络等技术，实现文书档案的信息化管理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大数据技术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：利用大数据分析，挖掘文书档案的价值，为决策提供支持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智能化技术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：利用人工智能技术，提高文书档案管理的效率、准确性</a:t>
            </a:r>
            <a:endParaRPr/>
          </a:p>
        </p:txBody>
      </p:sp>
      <p:cxnSp>
        <p:nvCxnSpPr>
          <p:cNvPr id="24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文书档案管理的组织结构与人员培训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文书档案管理的组织结构设置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文书档案管理的组织结构主要包括：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领导层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：负责文书档案管理的决策、指导、监督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：负责文书档案管理的计划、组织、实施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：负责文书档案的收集、整理、保管、利用等工作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文书档案管理人员的培训内容包括：</a:t>
                </a:r>
                <a:endParaRPr/>
              </a:p>
            </p:txBody>
          </p:sp>
          <p:sp>
            <p:nvSpPr>
              <p:cNvPr id="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档案管理知识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：学习文书档案管理的基本理论、方法、技术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：学习计算机操作、网络管理、数据库管理等知识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：培养良好的职业道德，树立服务意识、保密意识</a:t>
                </a:r>
                <a:endParaRPr/>
              </a:p>
            </p:txBody>
          </p:sp>
          <p:sp>
            <p:nvSpPr>
              <p:cNvPr id="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文书档案管理人员的素质要求：</a:t>
                </a:r>
                <a:endParaRPr/>
              </a:p>
            </p:txBody>
          </p:sp>
          <p:sp>
            <p:nvSpPr>
              <p:cNvPr id="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：具备文书档案管理的专业知识，能够胜任档案管理工作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：具备良好的沟通能力，能够与各部门、人员进行有效沟通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：具备团队精神，能够与同事协作，共同完成档案管理工作</a:t>
                </a:r>
                <a:endParaRPr/>
              </a:p>
            </p:txBody>
          </p:sp>
          <p:sp>
            <p:nvSpPr>
              <p:cNvPr id="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文书档案管理的人员培训与素质要求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文书档案管理的人员激励机制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文书档案管理的人员激励机制主要包括：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薪酬待遇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：根据档案管理人员的绩效、贡献等因素，确定薪酬待遇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职业发展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：为档案管理人员提供职业发展机会，如晋升、培训等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荣誉奖励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：对表现优秀的档案管理人员给予表彰、奖励</a:t>
            </a:r>
            <a:endParaRPr/>
          </a:p>
        </p:txBody>
      </p:sp>
      <p:cxnSp>
        <p:nvCxnSpPr>
          <p:cNvPr id="3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文书档案的收集与整理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文书档案的收集渠道与方法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文书档案的收集渠道：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内部渠道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：从企业内部各部门收集文书档案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外部渠道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：从企业外部单位、个人收集文书档案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文书档案的收集方法：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：对常规文件进行定期归档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随时收集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：对突发事件、临时性文件进行及时收集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https://d.book118.com/185022310003011114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文书档案管理：理论与实践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2024-09-20T22:50:39.867</cp:lastPrinted>
  <dcterms:created xsi:type="dcterms:W3CDTF">2024-09-20T14:50:39Z</dcterms:created>
  <dcterms:modified xsi:type="dcterms:W3CDTF">2024-09-20T14:50:41Z</dcterms:modified>
</cp:coreProperties>
</file>