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A38EE-D77D-4F31-9031-812F084ED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8B869-B072-45D1-9241-DE7468F0A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26A33-AB8F-495D-BD9E-632F217FD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4EB89-35C0-4D5B-B5F1-A33451FFC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D2BE45-9781-4FF9-9438-39A91117A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2FA478-907E-4AF8-AA8E-621702E01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2A42D4-0A84-417A-9754-36DAE2C87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81EEB-86DF-4E28-9BFB-4A352358E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2BE8C-4379-438B-99DF-CFD379E72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EA1F2-3326-436F-98AC-82EEB6809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6DB89-ED87-43FA-8CAA-555FB5403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240431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膀胱炎中医护理常规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膀胱炎的中医护理原则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膀胱炎的中医护理方法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膀胱炎的中医护理注意事项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膀胱炎的中医护理案例分享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中医认为膀胱炎属于“淋证”范畴，与湿热蕴结、气滞血瘀等有关。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膀胱炎多因外感湿热、饮食不节、情志失调等因素导致，病位在膀胱，与肝、脾、肾三脏密切相关。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中医对膀胱炎的认识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膀胱炎的病因和病理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膀胱炎的发病多与湿热蕴结、气滞血瘀有关，其中湿热是主要病因。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湿热之邪侵犯膀胱，导致膀胱气化不利，水道不畅，出现尿频、尿急、尿痛等症状。随着病情发展，可出现血尿、腰痛等症状。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膀胱炎的中医护理原则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饮食清淡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多饮水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适量摄入蛋白质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避免憋尿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适量摄入优质蛋白质，如瘦肉、蛋类等，以增强机体免疫力。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鼓励患者多饮水，以增加尿量，有助于冲洗尿道，减轻炎症。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保持饮食清淡，避免食用过于油腻、辛辣、刺激的食物，以免加重膀胱炎症状。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避免长时间憋尿，及时排尿，以免加重膀胱负担。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37" b="2513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保持心情舒畅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家属支持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保持心情舒畅，避免情绪波动，有助于缓解膀胱炎症状。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对患者进行心理疏导，减轻其焦虑、紧张的情绪，增强治疗信心。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家属应给予患者足够的支持和鼓励，帮助其保持良好的心态。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适量进行有氧运动，如散步、太极拳等，有助于增强体质，提高免疫力。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避免剧烈运动和过度劳累，以免加重膀胱炎症状。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运动时应避免长时间憋尿和不及时排尿，以免加重膀胱负担。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运动时注意事项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膀胱炎的中医护理方法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中药汤剂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中成药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中药灌肠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中药护理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可选用三金片、热淋清颗粒等中成药，以辅助治疗膀胱炎，缓解症状。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对于慢性膀胱炎患者，可采用中药灌肠法，通过直肠给药，以清热利湿、消炎止痛。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根据患者具体病情，遵医嘱给予中药汤剂，如八正散加减，以清热利湿、通淋排石。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https://d.book118.com/185024043113011103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2024-09-12T15:19:58.024</cp:lastPrinted>
  <dcterms:created xsi:type="dcterms:W3CDTF">2024-09-12T07:19:58Z</dcterms:created>
  <dcterms:modified xsi:type="dcterms:W3CDTF">2024-09-12T07:19:59Z</dcterms:modified>
</cp:coreProperties>
</file>