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A591C-5998-4D86-AEEF-22BF5533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FD74-5B42-4E87-A328-A25C7EBB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0206-AA2E-4FE9-996A-9C5A3E8C0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D0EBA-C067-4DF4-AC3A-83028F8A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98906-765E-4BAE-ACEF-05AB6843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D46B9-A7AE-4115-909D-528A2122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AE893-62C4-470F-98F1-7DD518B2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90F2F-7B10-4481-B11C-238F5EFF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5379D-095A-4D6C-A962-F252DAF2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B405A-C503-449D-9E48-9EECC370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AAFC2-AD1B-4F60-8B36-18A846D70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30243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心外科护理课件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心外科护理概述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心外科患者护理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特殊情况护理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护理技能与工具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心外科护理概述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心外科护理是针对接受心脏外科手术的患者的专业护理，涵盖术前、术中和术后的护理。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心外科护理涉及复杂的生理机制和高度专业技能，需要具备丰富的医学知识和实践经验。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心外科护理的目标是促进患者的康复，减少并发症，提高手术效果和生活质量。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心外科护理遵循个体化、全面、专业和科学的原则，根据患者的具体情况制定个性化的护理计划。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通过专业的护理，患者能够更快地恢复身体功能，减少术后并发症，提高康复效果。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心外科护理不仅关注患者的身体健康，还关注其心理健康和生活质量，帮助患者更好地适应术后生活。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通过有效的护理，可以减少患者的住院时间和复诊次数，从而降低医疗成本。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护理在心外科中的重要性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心外科患者护理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了解患者病史、检查结果和手术方案，评估患者的身体状况和心理状态。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与患者及其家属沟通，解释手术的必要性、手术过程和预期效果，减轻患者的焦虑和恐惧。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指导患者进行必要的术前准备，如禁食、备皮、用药等，确保手术顺利进行。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在手术过程中密切监测患者的生命体征，如心率、血压、呼吸等，确保手术安全。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与手术团队密切配合，协助医生完成手术，确保手术过程顺利进行。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在手术过程中，如遇紧急情况，如心律失常、大出血等，需迅速采取应对措施，确保患者安全。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术后密切监测患者的生命体征和病情变化，及时发现并处理并发症。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评估患者的疼痛程度，采取有效的疼痛管理措施，如药物治疗、心理疏导等，提高患者的舒适度。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指导患者进行术后康复训练，如呼吸功能训练、肢体功能训练等，促进患者康复。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特殊情况护理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https://d.book118.com/185030243220011042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2024-09-03T22:10:39.139</cp:lastPrinted>
  <dcterms:created xsi:type="dcterms:W3CDTF">2024-09-03T14:10:39Z</dcterms:created>
  <dcterms:modified xsi:type="dcterms:W3CDTF">2024-09-03T14:10:41Z</dcterms:modified>
</cp:coreProperties>
</file>