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BD876-BC23-466F-AAE0-79F86DE4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CCE6B-D4BC-49EC-8496-C39B90E2D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71694-205A-4EEE-8439-98B35F996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7511D-0373-43E7-9B7E-16FC3860D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9C8E1-FC69-4B79-86E0-3D4D8937C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1357AD-28EF-4E7D-ACB4-48B17D733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8D16DE-0ABC-47D0-B962-AA3FBC9A9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5785F-9220-47DF-82E1-728DB2B5F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998BF-17C9-4FF7-AF3C-3180489D2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5A587-FE97-4CD8-B95B-3424A1CF9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6BBAD-9C16-451F-B42B-EAA7C7DC0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311243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运动治疗讲课图片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运动治疗的基本原则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运动治疗的适应症与禁忌症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运动治疗的实际应用案例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运动治疗是一种通过特定的运动方式来改善身体功能、减轻疼痛和促进康复的治疗方法。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个性化、针对性强、注重患者主动参与、安全性高、效果显著。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提高身体功能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通过运动治疗，患者可以恢复或提高肌肉力量、关节活动度、平衡能力等身体功能，提高日常生活能力和生活质量。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缓解疼痛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运动治疗可以促进血液循环，缓解肌肉紧张和疼痛，减轻关节僵硬和疼痛。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对于各种慢性疾病、术后康复等，运动治疗可以帮助患者更快地恢复健康，减少并发症和后遗症。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运动治疗起源于古代的体操和按摩疗法，随着医学科学的发展，逐渐发展成为一门独立的学科。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现代运动治疗结合了多种治疗方法，如物理疗法、康复医学等，形成了更加全面和科学的体系。同时，随着科技的发展，运动治疗也出现了许多新的技术和方法，如功能性训练、虚拟现实技术等。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评估患者的病情状况、运动功能和身体状况，确定运动治疗的目标和方案。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通过观察、测试和评估，了解患者的运动功能、肌肉力量、关节活动度等方面的具体情况。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分析患者的病史、用药情况、生活习惯等方面，以全面了解患者的健康状况。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根据评估结果，制定个性化的治疗方案，确保治疗效果。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103" r="15103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182" r="15182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138" r="15138"/>
          <a:stretch>
            <a:fillRect/>
          </a:stretch>
        </p:blipFill>
        <p:spPr>
          <a:xfrm>
            <a:off x="6313455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t="2252" b="2252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制定治疗方案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根据评估结果，制定具体的治疗方案，包括运动类型、强度、频率和时间等方面的安排。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考虑患者的年龄、性别、体重、运动习惯等因素，制定适合患者的运动计划。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结合患者的兴趣爱好和运动能力，制定具有趣味性和可行性的运动方案。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确保治疗方案的科学性和安全性，避免过度运动和损伤。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实施治疗方案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5400000">
            <a:off x="5371957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615463" y="2112527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在治疗师的指导下，患者按照治疗方案进行运动治疗。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32750" y="2112527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注意运动过程中的姿势、呼吸、动作等方面的正确性，避免不正确的运动方式导致损伤。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615463" y="4076201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在运动过程中，注意观察患者的反应和表现，及时调整运动强度和方式。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32750" y="4076201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鼓励患者积极参与运动治疗，提高治疗效果和患者的依从性。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在治疗过程中，定期评估患者的运动功能和治疗效果，以便及时调整治疗方案。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通过观察患者的表现和反应，评估治疗效果和患者的满意度。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根据治疗效果和患者反馈，及时调整治疗方案，确保治疗效果的最佳化。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在治疗结束后，进行总结评估，确定治疗效果和患者的康复情况。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效果评估与调整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运动治疗的方法与技巧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33" r="13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通过主动或被动运动，增加关节的活动范围，改善关节的灵活性和功能。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关节活动度训练是运动治疗的基础，对于预防关节僵硬、改善关节功能和减轻疼痛具有重要作用。训练方法包括主动运动、被动运动和关节松动术等。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关节活动度训练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通过抗阻运动，增强肌肉的力量和耐力，提高身体的稳定性和平衡能力。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肌肉力量训练是运动治疗的重要环节，有助于改善身体的姿势、减轻关节压力和预防跌倒等意外伤害。训练方法包括渐进抗阻训练、等张训练和等长训练等。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肌肉力量训练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https://d.book118.com/185031124344011040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2024-09-01T08:32:45.638</cp:lastPrinted>
  <dcterms:created xsi:type="dcterms:W3CDTF">2024-09-01T00:32:45Z</dcterms:created>
  <dcterms:modified xsi:type="dcterms:W3CDTF">2024-09-01T00:32:47Z</dcterms:modified>
</cp:coreProperties>
</file>