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BD462-AA3A-4D01-B2BC-345D09C13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DB7E6-FF42-40C3-8E67-65C3AF2FC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777BC-109D-4A43-9242-F175673F7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968A8-D770-4FFA-A3A0-46F0B30BF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8F6F92-96A0-48AB-A6DE-8300BB713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FA36A6-56FE-49FE-9809-1FC4F8BB3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F23DA6-6549-49FB-B92C-87ABE4CE3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DB108-8244-4D7D-B6F0-9CB0341BB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DA7428-E5AA-4746-8EB8-7A027684C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00F0B-5042-4278-8530-1889EEDD6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8850F-057B-48D7-AE15-9D38D76C3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033341132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细胞外基质重塑技术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细胞外基质重塑技术原理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细胞外基质重塑技术应用领域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细胞外基质重塑技术实验方法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细胞外基质重塑技术挑战与前景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524" r="215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细胞外基质（ECM）是由细胞分泌到细胞外间质中的大分子物质构成的三维网络结构，包括胶原蛋白、弹性蛋白、整合素等。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细胞外基质不仅为细胞提供物理支撑，还参与细胞信号传导、调节细胞生长、分化、迁移等多种生物学过程。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细胞外基质概述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57" b="27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346" b="243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493" r="24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重塑技术的重要性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组织修复与再生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在创伤、疾病或衰老过程中，细胞外基质的结构和功能往往受损，重塑技术有助于恢复其正常结构和功能，促进组织修复与再生。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疾病治疗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细胞外基质的异常与多种疾病的发生发展密切相关，如纤维化、肿瘤等。重塑技术可针对特定疾病，通过调控细胞外基质改善病情。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生物医学工程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在再生医学、组织工程和药物传递等领域，重塑细胞外基质可优化生物材料的性能，提高其在临床应用中的效果。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开发新型治疗策略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基于细胞外基质重塑技术，开发针对特定疾病的新型治疗策略，提高治疗效果和患者生活质量。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推动生物医学工程发展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将细胞外基质重塑技术应用于生物医学工程领域，可促进再生医学、组织工程等技术的创新与发展。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揭示细胞外基质重塑机制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深入研究细胞外基质重塑的分子机制和调控因素，有助于理解其在生理和病理过程中的作用。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细胞外基质重塑技术原理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细胞外基质主要由胶原蛋白、弹性蛋白和整合素等蛋白质构成，这些蛋白质形成纤维状网络，为细胞提供支撑和黏附。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蛋白质成分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细胞外基质中还包含多糖、蛋白聚糖等非蛋白质成分，它们与蛋白质相互作用，共同维持基质的稳定性和功能。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非蛋白质成分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细胞外基质组成与结构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降解现有基质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通过特定的酶或物理方法，降解细胞外基质中的蛋白质和非蛋白质成分，打破原有的基质结构。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合成新的基质成分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利用细胞内的合成机制，合成新的胶原蛋白、弹性蛋白等基质成分，为重塑提供原料。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组装与重塑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新合成的基质成分在细胞内外环境的作用下，重新组装形成新的细胞外基质结构，实现基质的重塑。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重塑技术的原理与机制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989" r="13989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选择合适的酶或物理方法，有效控制基质的降解程度和速度，避免对细胞造成过度损伤。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基质降解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调控细胞内合成机制，确保新合成的基质成分与原有基质相兼容，维持基质的稳定性和功能。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成分合成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通过特定的生物物理和化学手段，引导新合成的基质成分正确组装，形成符合生理需求的细胞外基质结构。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结构组装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细胞外基质重塑技术应用领域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https://d.book118.com/185033341132011102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2024-09-11T08:19:54.364</cp:lastPrinted>
  <dcterms:created xsi:type="dcterms:W3CDTF">2024-09-11T00:19:54Z</dcterms:created>
  <dcterms:modified xsi:type="dcterms:W3CDTF">2024-09-11T00:19:56Z</dcterms:modified>
</cp:coreProperties>
</file>