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982B6-5714-4D4E-9E8E-1557F4274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2D9B1-9791-4B34-87CE-8C8A14FA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8D7F7-A72D-4BDB-B84C-085E7EB10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8F0C3-69B1-4A22-ABF4-1DBE1D095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ECAB9-28DF-4582-A979-A42BD1BC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D2CC9-CE92-4818-B0DE-EBEC63AE4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B371C-F7AB-4D8F-912D-53F06E5D3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D63C4-3B06-473B-9E4A-81796E73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A7C9B-7640-465C-94F8-8249ED56E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DE761-89BA-44D3-BA5F-C738C51E9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A0C19-A702-4F00-A261-896EB5361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40132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呼吸道感染防治实用指导四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患者护理与康复指导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呼吸道感染是指由病毒、细菌、支原体等微生物引起的呼吸道炎症，包括上呼吸道感染和下呼吸道感染。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根据感染部位不同，可分为上呼吸道感染（如感冒、喉炎、鼻炎等）和下呼吸道感染（如支气管炎、肺炎等）。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主要由病毒、细菌等微生物感染引起，也可由过敏、理化因素刺激等导致。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根据病史、症状、体征及实验室检查结果进行综合判断。实验室检查包括血常规、C反应蛋白、降钙素原等炎症指标，以及病原学检查如病毒分离、细菌培养等。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经常用肥皂和流动水洗手，特别是在接触公共物品、打喷嚏或咳嗽后。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避免用手触摸口鼻眼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减少病毒或细菌进入体内的机会。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正确佩戴口罩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在公共场所或疫情期间，佩戴口罩可以降低呼吸道飞沫传播的风险。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71" b="2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每天至少开窗通风2-3次，每次20-30分钟，使室内空气流通。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避免长时间在密闭环境中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减少病毒在室内空气中的滞留时间。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使用空气净化器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在室内使用空气净化器可以过滤空气中的微粒和病毒，提高室内空气质量。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333" r="63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尽量减少与患者的接触，避免共用餐具、毛巾等个人物品。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避免与呼吸道感染患者密切接触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用纸巾或肘部遮挡口鼻，避免直接用手遮挡。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注意咳嗽和打喷嚏礼仪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养成良好的卫生习惯，不随地吐痰，减少病原体的传播。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针对病原体选择敏感抗生素或抗病毒药物进行治疗，以消除感染源。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对因治疗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根据患者症状，选用相应药物缓解咳嗽、咳痰、发热等不适。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保证患者充足休息，合理饮食，增强免疫力，促进康复。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西医治疗原则和方法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治以疏风散寒、宣肺止咳，方选三拗汤合止嗽散加减。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风寒袭肺证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治以疏风清热、宣肺止咳，方选桑菊饮加减。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风热犯肺证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治以疏风清肺、润燥止咳，方选桑杏汤加减。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燥邪伤肺证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中医辨证论治策略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https://d.book118.com/185040132011011100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2024-09-07T17:20:42.279</cp:lastPrinted>
  <dcterms:created xsi:type="dcterms:W3CDTF">2024-09-07T09:20:42Z</dcterms:created>
  <dcterms:modified xsi:type="dcterms:W3CDTF">2024-09-07T09:20:44Z</dcterms:modified>
</cp:coreProperties>
</file>