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531A9-3BD7-4C2C-82AB-927768492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CC44D-E6DF-4DCC-B692-8FACABCC9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9ECFF-E250-425D-B56C-AF10018FD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FF8E3-AE51-4984-94B6-4C5FDEBE4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3DDDF2-A034-4D77-A3E2-A42AAA7D5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F82A3F-A767-4299-8617-92C3B4CCD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4DD62B-6080-4BCD-AF6F-E8831C0FF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1F931-F93E-4704-AF9D-064AAC9C0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45AB4-57AF-4525-9606-FA5FC6733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D4338-F25B-473B-A648-E545260BB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CCEC4-4F9A-4E36-87EE-6B24B57AA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40300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工程施工过程中的设计与协调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施工设计概述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施工设计的主要内容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施工过程中的协调管理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设计与协调中的常见问题及解决方案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施工设计的概念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施工设计是指根据工程项目的具体要求和条件，对施工过程进行全面规划、合理安排的过程。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它包括确定施工方案、选择施工方法、制定施工进度计划、进行资源调配和安全管理等方面的内容。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施工设计是工程项目实施的基础和前提，它决定了施工过程的质量、安全、进度和成本等方面的要求。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合理的施工设计能够提高施工效率、降低工程成本、保证工程质量，为工程项目的顺利实施提供保障。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施工设计的重要性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施工设计应遵循科学原理，结合工程实际情况，采用科学的方法和手段进行设计和规划。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施工设计应注重经济效益，合理利用资源，降低工程成本，提高投资效益。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施工设计应充分考虑施工过程中的安全问题，采取必要的安全措施，确保施工过程的安全可控。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施工设计应注重环境保护，采取有效的环保措施，减少施工对环境的影响。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施工设计的原则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施工设计的主要内容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施工组织设计是施工准备和施工全过程的指导性文件，对于确保工程顺利进行、提高施工效率、降低工程成本具有重要的意义。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施工组织设计应根据工程特点、规模、地质条件、环境条件等因素进行编制，并经过技术经济比较和优化，以实现工程建设的目标。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施工组织设计是对施工过程进行全面安排和规划的技术经济文件，主要内容包括施工方案、施工进度计划、施工现场平面布置等。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施工工艺设计是根据施工图纸和技术要求，结合施工条件和企业自身条件，制定详细的施工工艺方案和操作方法。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施工工艺设计是施工过程中必不可少的一环，对于确保工程质量、提高施工效率、降低工程成本具有重要的意义。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施工工艺设计应注重提高施工效率、保证施工质量、降低工程成本等方面，同时要考虑到施工安全、环境保护等方面的要求。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施工平面设计是根据施工组织设计的要求，对施工现场进行平面布置和规划，以确保施工顺利进行。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施工平面设计应注重合理利用施工现场空间、优化物流、减少二次搬运等方面，以提高施工效率、降低工程成本。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施工平面设计应根据工程特点、规模、地质条件、环境条件等因素进行编制，并经过技术经济比较和优化，以实现工程建设的目标。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施工平面设计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施工过程中的协调管理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https://d.book118.com/185040300022011121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2024-09-23T23:16:19.481</cp:lastPrinted>
  <dcterms:created xsi:type="dcterms:W3CDTF">2024-09-23T15:16:19Z</dcterms:created>
  <dcterms:modified xsi:type="dcterms:W3CDTF">2024-09-23T15:16:21Z</dcterms:modified>
</cp:coreProperties>
</file>