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994F3-AAF7-40DD-BAB3-2C9E3714C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22C50-8144-4FD0-AF53-216B06FC2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5DA8C-0D05-421C-98F9-B5D73CAFE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672D2-9A30-4BA9-9887-1CBFD96C5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D611A9-9124-4968-8209-278B36E4F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72FA4C-54AF-4BEE-BD83-2AFD76B49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2FF571-CCA7-44A3-8352-DD24A3BF3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72DFB-8C32-4716-98D6-6D36D2C6E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A6DD6-8AF4-4DFF-8E75-8C816F764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BD4E2-7FA4-4261-BC4F-F9334E995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DEB38-FF3E-4042-BD65-923C7AFF1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403010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S7-1200PLC应基础课件PLC控制系统设计与调试</a:t>
            </a:r>
            <a:endParaRPr lang="en-US" sz="5175" b="1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2024-01-20</a:t>
            </a: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2300">
              <a:solidFill>
                <a:srgbClr val="FFFFFF">
                  <a:alpha val="46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92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PLC控制系统概述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PLC控制系统设计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PLC控制系统调试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S7-1200PLC在工业自动化领域应用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PLC控制系统性能优化与提升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PLC控制系统概述</a:t>
            </a:r>
            <a:endParaRPr lang="en-US" sz="38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可编程逻辑控制器（Programmable Logic Controller，PLC）是一种专门为在工业环境下应用而设计的数字运算操作的电子装置。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从1969年美国DEC公司研制出第一台PLC开始，经过几十年的发展，PLC已经由最初的逻辑控制扩展到模拟量控制、运动控制、过程控制、数据处理等领域。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8" r="2346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PLC定义与发展历程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66" r="253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03" r="325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PLC控制系统主要由中央处理单元（CPU）、存储器、输入输出接口、电源等部分组成。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PLC采用循环扫描的工作方式，即按照用户程序的顺序逐条执行，直到程序结束，然后重新返回第一条指令，开始下一轮扫描。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PLC控制系统组成及工作原理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S7-1200PLC是西门子公司推出的一款紧凑型PLC，具有高速度、高可靠性、易于扩展和维护等特点。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S7-1200PLC具有丰富的指令集和强大的处理能力，可以实现复杂的控制算法；同时提供多种通信接口和协议，方便与上位机和其他设备通信。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S7-1200PLC特点与优势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PLC控制系统设计</a:t>
            </a:r>
            <a:endParaRPr lang="en-US" sz="38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设计原则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确保系统可靠性、安全性、经济性和可扩展性。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设计步骤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需求分析、确定控制方案、硬件选型与配置、软件编程与实现、系统调试与优化。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设计原则与步骤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42" r="136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根据控制需求选择合适的CPU型号，如S7-1200系列不同型号的CPU具有不同的处理速度、内存大小和通讯接口。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CPU模块选型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根据输入/输出信号的类型和数量选择合适的I/O模块，如数字量输入/输出模块、模拟量输入/输出模块等。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I/O模块选型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根据系统功耗和电源需求选择合适的电源模块，确保系统稳定运行。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电源模块选型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根据通讯协议和通讯距离选择合适的通讯模块，如以太网通讯模块、PROFIBUS通讯模块等。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通讯模块选型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硬件选型及配置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软件编程与实现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编程语言选择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S7-1200 PLC支持多种编程语言，如LAD（梯形图）、ST（结构化文本）、FBD（功能块图）等，根据实际需求选择合适的编程语言。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数据处理与存储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合理利用PLC的内存资源，对采集的数据进行处理和存储，实现数据的实时监控和历史查询。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程序结构设计</a:t>
              </a:r>
              <a:endParaRPr lang="en-US" sz="202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采用模块化程序设计方法，将控制程序划分为多个功能块，提高程序的可读性和可维护性。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通讯功能实现</a:t>
              </a:r>
              <a:endParaRPr lang="en-US" sz="202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通过编程实现PLC与其他设备或上位机的通讯功能，如数据交换、远程监控等。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PLC控制系统调试</a:t>
            </a:r>
            <a:endParaRPr lang="en-US" sz="38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熟悉被控对象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检查硬件连接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编写和检查程序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配置参数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调试前准备工作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了解被控对象的工艺流程、控制要求、电气接线图等，明确调试目标和范围。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根据控制要求编写PLC程序，并进行语法检查和逻辑测试，确保程序无误。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检查PLC与输入输出设备、电源、通信接口等的连接是否正确、紧固，确保无短路或开路现象。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根据实际需要配置PLC的参数，如输入输出地址、通信参数等。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监控程序运行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使用编程软件或监控软件实时监控PLC程序的运行状态，观察输入输出变量的变化，判断程序是否按预期执行。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强制输入输出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通过编程软件强制改变输入输出变量的状态，模拟实际输入信号或观察输出信号的变化，验证程序的正确性。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单步调试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利用编程软件的单步调试功能，逐条执行程序，检查每条指令的执行结果是否正确。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使用调试工具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利用PLC厂商提供的调试工具，如示波器、逻辑分析仪等，对PLC的内部信号和外部信号进行捕捉和分析，帮助定位问题。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在线调试方法及技巧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https://d.book118.com/185040301012011101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2024-09-09T06:23:30.709</cp:lastPrinted>
  <dcterms:created xsi:type="dcterms:W3CDTF">2024-09-08T22:23:30Z</dcterms:created>
  <dcterms:modified xsi:type="dcterms:W3CDTF">2024-09-08T22:23:32Z</dcterms:modified>
</cp:coreProperties>
</file>