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BAD4822-0CCD-45E3-BE4F-6521EC492D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FEF7D-911F-477F-9C45-5A284C187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38DB0-0337-437C-BF60-944F321D1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72369-8E3A-4215-9432-54A0F0C30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C9AC4-687B-455E-9294-55F1ED9D2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B8B998-AC61-4A14-8149-BB70FB75B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0443D2-E1B4-441C-A63B-1CA9E2634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132EA0-254A-43BC-A99C-B3FC74F91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ED906-0B65-41DC-9933-558668A3A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FE733-CCFD-485D-AFBD-22DF670C5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6EFE0-1FD6-429E-8AA1-FD7E4CB7A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598F8-08D7-4C3A-A6FE-87E2E2EE5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AB0B11B-B699-4044-A2C0-135593EDFA6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289367A-9B5D-4CE5-B87F-2F07D56BA98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41024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企业礼仪培训的职场竞争力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企业礼仪培训的经济效益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企业礼仪是指在商业场合中遵守的一套行为规范和沟通方式，它能够体现一个企业的文化和价值观。在现代社会，良好的企业礼仪已经成为企业稳固发展和成功的重要标志之一。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赢得客户信任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提升企业形象和声誉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培养团队协作精神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增强员工的职业素养和自信心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拓展商业机会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促进商业合作和沟通顺畅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提升员工的整体素质和职业素养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提高沟通技巧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培养职业操守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塑造良好的企业文化和品牌形象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弘扬企业价值观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营造和谐工作氛围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帮助员工树立正确的职场行为准则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规范沟通礼仪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保持职业形象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由公司内部专业人员进行培训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内部员工培训课程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利用互联网平台开展远程培训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在线培训和资源分享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邀请专业培训机构进行外部培训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外部专业机构培训服务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不仅可以提升员工的职场竞争力，更重要的是可以培养员工良好的职业道德和团队意识，从而为企业的长远发展奠定良好的基础。通过培训，员工能够更好地适应职场环境，提高自身的综合素质，进而使企业形象更具竞争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沟通是企业礼仪培训中至关重要的一环。言辞应当礼貌且表达清晰，善于倾听他人意见并处理冲突和问题是沟通中必备的技能。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有效的会议礼仪和谈判技巧是商务成功的关键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会议礼仪和谈判技巧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维护良好的商务关系和形象管理至关重要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商务社交礼仪和形象管理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书写规范的商务信函和邮件展示专业素养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商务信函和邮件的书写规范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礼仪用语和仪态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礼貌用语和称谓的使用与仪态的规范展示着个人修养和职业素养。穿着得体的管理和形象管理是展示专业形象的重要一环。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团队合作和协调能力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团队协作精神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有效协调资源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共同实现目标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管理冲突和解决问题的技巧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冷静处理冲突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有效解决问题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寻求合作方案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处理上下级、同事和客户关系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建立良好的上下级关系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友好相处同事和客户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有效沟通解决问题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提升职场竞争力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切实提高工作效率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实践与应用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与时俱进，不断提升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持续学习与改进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71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企业礼仪培训的实施方法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培训课程设置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企业礼仪培训应根据员工的职务和个人需求进行量身定制，以确保培训能够最大程度地满足参训人员的需求。同时，可以采取分阶段、分模块的课程安排，让培训内容更加系统全面，有效提升学习效果。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培训方式选择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可采取集中培训和分散培训的方式。集中培训有利于保持学习的连贯性和效果，而分散培训则可以更好地兼顾员工的工作安排。此外，线下面授和在线培训相结合，可以提供更加灵活和多元化的学习方式，满足不同员工的学习需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培训师资选用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区别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内部员工和外部专家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培训师背景和经验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和培训效果评估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专业认证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培训效果调查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收集员工对培训效果的反馈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持续跟进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定期跟进培训效果，并根据反馈改进培训方案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培训成果评估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培训前后的变化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评价员工职业素养和行为的变化情况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https://d.book118.com/185041024014011130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企业礼仪培训的职场竞争力</vt:lpstr>
      <vt:lpstr>目录</vt:lpstr>
      <vt:lpstr>第一章 企业礼仪培训的重要性</vt:lpstr>
      <vt:lpstr> </vt:lpstr>
      <vt:lpstr>企业礼仪的作用</vt:lpstr>
      <vt:lpstr>企业礼仪培训的目的</vt:lpstr>
      <vt:lpstr>企业礼仪培训的实施方式</vt:lpstr>
      <vt:lpstr>企业礼仪培训的价值</vt:lpstr>
      <vt:lpstr>第2章 企业礼仪培训的内容</vt:lpstr>
      <vt:lpstr>沟通技巧</vt:lpstr>
      <vt:lpstr>商务礼仪</vt:lpstr>
      <vt:lpstr> </vt:lpstr>
      <vt:lpstr>职场人际关系</vt:lpstr>
      <vt:lpstr>总结</vt:lpstr>
      <vt:lpstr>第3章 企业礼仪培训的实施方法</vt:lpstr>
      <vt:lpstr>培训课程设置</vt:lpstr>
      <vt:lpstr> </vt:lpstr>
      <vt:lpstr>培训师资选用</vt:lpstr>
      <vt:lpstr>培训成果评估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2024-09-29T14:58:24.289</cp:lastPrinted>
  <dcterms:created xsi:type="dcterms:W3CDTF">2024-09-29T06:58:24Z</dcterms:created>
  <dcterms:modified xsi:type="dcterms:W3CDTF">2024-09-29T06:58:26Z</dcterms:modified>
</cp:coreProperties>
</file>