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70839-95AD-4127-B36C-59E958CB3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7D413-40C5-4B59-9998-38BB947D3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C4327-6D0F-450A-AD8E-2EFE35725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5A9287-4F9C-4EA3-A544-EA75CC1C0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02E499-0A59-4CD1-802E-5F30B6D3C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344AE3-411B-4D4A-A9ED-21FB90609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814817-C428-49F6-8535-84CB51F1D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A6E9D-0948-4168-8C8F-0FFBAEC3D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D281B2-7948-4C77-9089-2942AF76C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8FFF9-B1A2-4FB6-ADAA-A26CB3C60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A0A02-A1CA-49B1-BE2D-F7048F7CB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043303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麻醉术后并发症及处理策略的探讨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麻醉术后常见并发症概述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呼吸系统并发症及处理策略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循环系统并发症及处理策略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神经系统并发症及处理策略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泌尿系统并发症及处理策略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麻醉术后常见并发症概述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可能由于喉头水肿、支气管痉挛或异物堵塞等原因导致，表现为呼吸困难、喘鸣等症状。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呼吸道梗阻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麻醉后患者免疫力下降，加上卧床等因素，容易引发肺部感染，出现发热、咳嗽、咳痰等症状。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严重情况下，患者可能出现呼吸衰竭，需要紧急气管插管或机械通气治疗。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呼吸系统并发症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麻醉药物可能导致血管扩张和心肌抑制，从而引发低血压，表现为头晕、心悸等症状。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部分患者可能出现心律失常，如心动过速、心动过缓等，与麻醉药物及手术刺激有关。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对于原有心脏疾病的患者，麻醉手术可能诱发心力衰竭，表现为呼吸困难、水肿等症状。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循环系统并发症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神经系统并发症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苏醒延迟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由于麻醉药物残留或代谢异常，患者可能出现苏醒延迟，表现为意识不清、反应迟钝等症状。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部分患者麻醉后可能出现头痛，与颅内压降低、脑血管扩张等因素有关。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神经损伤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手术操作或体位不当可能导致神经损伤，表现为肢体麻木、无力等症状。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麻醉后患者可能出现尿潴留，与膀胱肌松弛、尿道括约肌痉挛等因素有关。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尿潴留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导尿管留置时间过长或操作不当可能引发尿路感染，出现发热、尿频、尿急等症状。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尿路感染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对于原有肾脏疾病的患者，麻醉手术可能加重肾脏负担，导致肾功能进一步损害。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肾功能损害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泌尿系统并发症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呼吸系统并发症及处理策略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由于麻醉药物或气管插管刺激，导致喉部肌肉收缩，引起呼吸困难甚至窒息。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喉痉挛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麻醉药物、吸入性过敏原或机械刺激等因素，可引发支气管平滑肌收缩，导致支气管痉挛，表现为呼吸急促、喘鸣和缺氧。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支气管痉挛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喉痉挛与支气管痉挛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麻醉后，患者因疼痛、体位不当或呼吸道分泌物堵塞等原因，导致肺泡萎陷，引起肺不张，表现为呼吸困难、低氧血症和胸痛。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术后患者免疫力下降，加上呼吸道分泌物潴留和误吸等因素，容易引发肺部感染，表现为发热、咳嗽、咳痰和呼吸困难。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肺不张与肺炎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肺不张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呼吸抑制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麻醉药物残留或镇痛药物使用不当，可导致呼吸中枢抑制，表现为呼吸频率减慢、潮气量减少和缺氧。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严重呼吸抑制或呼吸道梗阻等情况下，患者可出现呼吸衰竭，表现为严重低氧血症、高碳酸血症和意识障碍。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呼吸抑制与呼吸衰竭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密切观察患者呼吸状况，发现异常及时处理，如清除呼吸道分泌物、调整麻醉药物用量、给予呼吸兴奋剂等。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及时识别和处理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确保气管插管位置正确，定期吸痰，鼓励患者深呼吸和咳嗽排痰。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根据患者病情和手术需要，合理选择麻醉药物和镇痛药物，避免药物残留对呼吸的抑制作用。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合理用药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定期翻身拍背、鼓励患者早期下床活动、加强口腔护理等，有助于预防呼吸系统并发症的发生。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加强术后护理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处理策略及预防措施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循环系统并发症及处理策略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麻醉药物引起的血管扩张、血容量不足、过敏反应等。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补充血容量，使用升压药物，如多巴胺、去甲肾上腺素等，纠正休克状态。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低血压与休克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麻醉药物对心肌的抑制作用、电解质紊乱、心肌缺血等。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纠正电解质紊乱，使用抗心律失常药物，如利多卡因、胺碘酮等，同时治疗心力衰竭。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心律失常与心力衰竭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https://d.book118.com/185043303333011110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2024-09-16T10:54:24.004</cp:lastPrinted>
  <dcterms:created xsi:type="dcterms:W3CDTF">2024-09-16T02:54:24Z</dcterms:created>
  <dcterms:modified xsi:type="dcterms:W3CDTF">2024-09-16T02:54:26Z</dcterms:modified>
</cp:coreProperties>
</file>