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9AC2C8-8671-4484-AADD-D5466000F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095326-6FC1-4873-BC1F-DCD0C8A5A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F5DEBB-786F-409F-BB44-ED8F3A0CD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032666-D266-410B-8FD8-5F43E8C3C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488D36-F19B-43BF-9438-944D945165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A868F4-C627-44F9-BC6A-9789114F82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F62DA0-D6A4-4D9F-A8BC-E8D5063891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9216C6-361A-4023-9AD6-0F0B62071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9BDDC6-FA98-495C-B1DC-73285BD840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B64CC-A14A-44E6-A834-62F2A3AC0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51008-852E-481A-B027-6845D279A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4331422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麻醉中的导管与插管技术</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2024-01-28</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XX</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XX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麻醉导管与插管技术概述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麻醉导管技术详解</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插管技术详解</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并发症预防与处理措施</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实践操作演示与案例分析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麻醉导管与插管技术概述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麻醉导管是一种用于麻醉过程中输送麻醉药物或氧气至患者体内的管道系统。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麻醉导管定义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6292" b="6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插管定义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583" r="115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插管是指将导管经口、鼻或气管切开等途径插入气管内，以建立人工气道，保证患者呼吸道通畅。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根据用途和材质不同，麻醉导管和插管可分为多种类型，如气管插管、喉罩、鼻咽通气道等。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麻醉导管与插管定义及分类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8687" b="286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62" b="266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手术麻醉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在手术过程中，通过使用麻醉导管和插管技术，可以确保患者呼吸道通畅，维持生命体征稳定，保障手术安全进行。</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急救复苏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在急救复苏过程中，插管技术可以快速建立人工气道，为心肺复苏提供有效支持。</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重症监护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在重症监护病房，麻醉导管和插管技术可用于机械通气治疗、呼吸道管理等，以维持患者生命体征稳定。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随着医学技术的不断进步，麻醉导管和插管技术也在不断发展。从最初的简单导管到现代的多功能导管和插管设备，这些技术的进步为临床麻醉和急救治疗提供了更多选择和更高安全保障。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麻醉导管和插管技术已经成为临床麻醉和急救治疗中的重要组成部分。随着新材料、新工艺的不断涌现，未来这些技术将继续向更加智能化、便捷化和高效化的方向发展。同时，对于麻醉导管和插管技术的操作规范和安全性要求也将更加严格，以保障患者的安全和健康。</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麻醉导管技术详解</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083" r="14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喉罩选择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插入方法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并发症预防</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喉罩使用方法及注意事项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根据患者年龄、体重和手术类型选择合适的喉罩型号。</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插入时应轻柔，避免损伤口腔和咽喉部组织；喉罩位置应恰当，避免漏气或压迫周围组织。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将喉罩凹面向前，沿硬腭贴咽后壁向下推入，直至不能再推进为止。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密切观察患者呼吸和循环状况，预防喉罩漏气、移位、反流误吸等并发症。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根据患者年龄、性别、身高和手术类型选择合适的气管内导管。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导管选择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插入技巧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固定方法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注意事项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采用直接喉镜或可视喉镜暴露声门，将气管导管轻柔地通过声门插入气管内。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确认导管位置正确后，用胶布或固定带将导管妥善固定在患者面部或颈部。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插入过程中应保持患者头后仰位，便于暴露声门；避免用力过猛或反复插管，以免损伤气道。</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气管内导管插入技巧与固定方法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928" r="18928"/>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特殊患者群体应用策略</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选择适合小儿的喉罩和气管导管，操作时轻柔、迅速，尽量减少对患儿的刺激。</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注意老年患者牙齿松动、咽喉反射减弱等特点，操作时避免损伤口腔和气道组织。</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采用可视喉镜、光棒等辅助工具提高插管成功率，必要时行气管切开术。</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密切监测患者生命体征，确保导管通畅和固定稳妥，预防并发症发生。</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小儿患者</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老年患者</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困难气道患者</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危重病患者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插管技术详解</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仰卧，头部后仰，保持口、咽、喉三点一线；左手持喉镜从患者右侧口角置入，将舌体推向左侧，暴露悬雍垂；循咽腔自然弧度慢推喉镜，显露会厌；上提喉镜，显露声门；右手持气管导管，对准声门轻柔插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操作步骤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保持患者呼吸道通畅，避免喉镜置入过深刺激喉头；显露声门时动作要轻柔，避免牙齿和软组织损伤；导管插入深度要适中，一般成年男性插入深度为22～24cm，女性为20～22cm。</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要点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经口明视插管法操作步骤与要点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适用人群</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适用于张口困难、颈部活动受限、喉头较高或其他原因无法经口明视插管的患者。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操作指南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患者仰卧，头部后仰；选择适当大小的气管导管，前端涂抹润滑剂；右手持导管从鼻孔插入，经后鼻孔至咽腔；左手持喉镜从口腔置入，显露声门；将导管插入声门，并继续推入至适当深度。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注意事项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选择适当大小的导管，避免过大或过小；插入过程中要轻柔，避免损伤鼻腔和咽腔黏膜；导管插入后要及时固定，防止滑脱。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经鼻盲探插管法适用人群及操作指南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https://d.book118.com/185043314221011104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2024-09-14T10:27:24.114</cp:lastPrinted>
  <dcterms:created xsi:type="dcterms:W3CDTF">2024-09-14T02:27:24Z</dcterms:created>
  <dcterms:modified xsi:type="dcterms:W3CDTF">2024-09-14T02:27:26Z</dcterms:modified>
</cp:coreProperties>
</file>