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738D4-86D4-440C-A548-6949DC670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C905A-1AAB-4F52-83D4-A0A7ABDA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9AC8D-9FAA-4808-9485-C796EEF2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8811E-B44E-41BE-A9A4-D2605227E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B880E-DACB-4BCB-A2CC-AB2B73582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1B038-8CF5-41FB-B3CE-1FC617AC1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D14378-D55F-4AC2-A2E5-A98324FE8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FDAF6-682D-4F59-8477-F432FCA0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EBD08-FD93-436D-98FA-DB5AEC71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07E7D-F6B2-4375-A456-7FE65343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275A4-496E-4666-A7A7-A5B11A6E8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401204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纺织识别与应用之再生纤维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再生纤维简介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再生纤维的特性与优势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再生纤维在纺织品中的应用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再生纤维的发展趋势与挑战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纺织品中再生纤维的鉴别与质量评估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再生纤维简介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再生纤维的定义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再生纤维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指以天然纤维素（如棉、麻等）为原料，经过加工处理后得到的纤维。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再生纤维的生产过程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通常是将天然纤维素原料经过化学处理、机械加工等工序，制成具有特定性能的纤维。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如粘胶纤维、莫代尔纤维等，具有吸湿性好、透气性好等特点。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再生纤维素纤维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如大豆蛋白纤维、牛奶蛋白纤维等，具有柔软舒适、亲肤性好等特点。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再生蛋白质纤维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再生纤维的种类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将天然纤维素原料溶解在化学溶剂中，通过喷丝孔挤出形成纤维。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溶解纺丝法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将天然纤维素原料经过化学处理后制成粘胶溶液，通过喷丝孔挤出形成纤维。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粘胶纺丝法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将天然纤维素原料经过高温熔融后挤出形成纤维。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熔融纺丝法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再生纤维的生产工艺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再生纤维的特性与优势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https://d.book118.com/185044012041011043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2024-09-04T20:31:32.533</cp:lastPrinted>
  <dcterms:created xsi:type="dcterms:W3CDTF">2024-09-04T12:31:32Z</dcterms:created>
  <dcterms:modified xsi:type="dcterms:W3CDTF">2024-09-04T12:31:34Z</dcterms:modified>
</cp:coreProperties>
</file>