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EA38A-CDB8-4411-BDFF-31E6B16E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85D2-7A1C-4FE2-968A-13F6A88B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45D8B-82D3-4FD1-8E8E-38DAF61B6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9C80F-AE0F-4198-A30F-85D5C187C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F0ECC-A76E-4233-86C3-3AE04754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65500-54D8-4885-B46C-14049162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65A4D-0965-49E0-BBC4-B6C472AEB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03030-6B84-4B32-9545-1ACC378A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1D380-3124-48C9-80BD-36E7BE4A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A2F2C-5F85-4731-ABC3-97B377AE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B21CE-2559-4D7B-8F97-6B301678F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003132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营企业职务犯罪介绍\n## 1.民营企业职务犯罪概述\n### 1.1民营企业职务犯罪的定义与类型\n### 1.2民营企业职务犯罪的特点与趋势\n### 1.3民营企业职务犯罪的影响与危害\n## 2.民营企业职务犯罪的成因分析\n### 2.1企业内部管理制度不完善\n### 2.2企业员工职业道德缺失\n### 2.3外部环境因素的影响\n## 3.民营企业职务犯罪的预防措施\n### 3.1完善企业内部管理制度\n### 3.2加强员工职业道德教育\n### 3.3营造良好的外部环境\n## 4.民营企业职务犯罪的打击与惩治\n### 4.1加大执法力度，严惩职务犯罪分子\n### 4.2加强企业内部审计与风险防控\n### 4.3深化校企合作，共同预防职务犯罪\n## 5.民营企业职务犯罪的案例分析\n### 5.1民营企业职务犯罪的典型案例介绍\n### 5.2民营企业职务犯罪的案例分析\n### 5.3民营企业职务犯罪的案例启示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民营企业职务犯罪介绍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民营企业职务犯罪概述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民营企业职务犯罪是指在民营企业中，利用职务上的便利，侵犯企业财产和权益，谋取个人非法利益的犯罪行为。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职务犯罪包括贪污、受贿、挪用公款、滥用职权、侵犯股东权益等。</a:t>
                </a:r>
                <a:endParaRPr/>
              </a:p>
            </p:txBody>
          </p:sp>
          <p:sp>
            <p:nvSpPr>
              <p:cNvPr id="17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民营企业职务犯罪的定义</a:t>
                </a:r>
                <a:endParaRPr/>
              </a:p>
            </p:txBody>
          </p:sp>
          <p:sp>
            <p:nvSpPr>
              <p:cNvPr id="17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贪污罪：利用职务上的便利，侵占企业财物的行为。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受贿罪：利用职务上的便利，收受他人财物，为他人谋取利益的行为。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挪用公款罪：利用职务上的便利，挪用企业公款的行为。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滥用职权罪：利用职务上的便利，违反企业规定，为他人谋取利益的行为。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侵犯股东权益罪：利用职务上的便利，侵犯企业股东合法权益的行为。</a:t>
                </a:r>
                <a:endParaRPr/>
              </a:p>
            </p:txBody>
          </p:sp>
          <p:sp>
            <p:nvSpPr>
              <p:cNvPr id="18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民营企业职务犯罪的类型</a:t>
                </a:r>
                <a:endParaRPr/>
              </a:p>
            </p:txBody>
          </p:sp>
          <p:sp>
            <p:nvSpPr>
              <p:cNvPr id="18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民营企业职务犯罪的定义与类型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民营企业职务犯罪的特点与趋势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民营企业职务犯罪的特点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犯罪主体多为企业高管和关键岗位人员。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犯罪手段隐蔽，难以察觉。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犯罪目的多为谋取个人非法利益。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犯罪行为对企业造成严重损失，影响企业发展和声誉。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民营企业职务犯罪的趋势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犯罪手段日益智能化，利用高科技手段进行犯罪。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犯罪主体年轻化，企业新生代员工可能成为犯罪的新兴群体。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犯罪领域日益广泛，涉及企业生产经营的各个环节。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民营企业职务犯罪的影响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侵犯企业财产和权益，造成企业经济损失。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破坏企业正常生产经营秩序，影响企业信誉。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损害企业员工利益，影响员工工作积极性和企业凝聚力。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败坏企业社会形象，影响企业外部发展环境。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民营企业职务犯罪的危害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导致企业资源浪费，降低企业竞争力。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破坏企业文化建设，影响企业长远发展。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触犯国家法律，犯罪者将面临刑事处罚，损害个人声誉和前途。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民营企业职务犯罪的影响与危害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民营企业职务犯罪的成因分析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企业内部管理制度不健全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缺乏完善的职务犯罪防范机制，未能及时发现和制止犯罪行为。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企业财务管理混乱，为职务犯罪提供可乘之机。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企业内部审计制度不严格，对犯罪行为处罚不力。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企业内部管理不严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对企业员工缺乏有效的监督和约束，导致犯罪行为的滋生。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企业管理人员滥用职权，为职务犯罪提供庇护。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企业内部信息不透明，为犯罪行为提供了隐蔽条件。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企业内部管理制度不完善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员工职业道德观念淡薄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缺乏正确的价值观和道德观，追求个人利益，忽视企业利益。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对企业忠诚度不高，容易受到诱惑，走上犯罪道路。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缺乏自律意识，不能抵制不良风气的侵蚀。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员工职业道德教育不足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企业对员工职业道德教育重视不够，缺乏有效的教育手段。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员工职业道德教育内容空洞，缺乏针对性。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企业未能及时发现和纠正员工的道德行为问题，导致问题愈演愈烈。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企业员工职业道德缺失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社会法制环境的影响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社会法制环境不完善，对民营企业职务犯罪的打击力度不够。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法律法规滞后，难以适应民营企业职务犯罪的新情况和新问题。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司法执法不公，对民营企业职务犯罪的惩治力度不足。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市场经济环境的影响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市场竞争激烈，企业压力大，容易导致员工为谋求生存和发展而犯罪。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市场经济体制不健全，为民营企业职务犯罪提供了生存空间。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市场经济诚信体系缺失，为民营企业职务犯罪提供了掩护。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外部环境因素的影响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民营企业职务犯罪的预防措施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完善企业管理制度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建立完善的职务犯罪防范机制，及时发现和制止犯罪行为。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加强企业财务管理，防范财务漏洞，降低职务犯罪风险。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严格企业内部审计制度，对犯罪行为进行严厉处罚。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加强企业管理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加强对企业员工的监督和约束，防止犯罪行为的滋生。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限制企业管理人员的权力，防止滥用职权，庇护职务犯罪。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提高企业内部管理透明度，减少职务犯罪的隐蔽条件。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完善企业内部管理制度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https://d.book118.com/185100313212011112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民营企业职务犯罪介绍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2024-09-19T00:17:17.812</cp:lastPrinted>
  <dcterms:created xsi:type="dcterms:W3CDTF">2024-09-18T16:17:17Z</dcterms:created>
  <dcterms:modified xsi:type="dcterms:W3CDTF">2024-09-18T16:17:19Z</dcterms:modified>
</cp:coreProperties>
</file>