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8D09B-E04A-45B3-A7EA-A0133315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62502-3584-4DBA-AE9C-F37B94D7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2C2E1-A998-4F15-B0C1-CF1C8488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42562-6DAF-4AF3-ADB6-88BDAF430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09811-2B25-4793-8C64-700BDD6F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0983C-26E5-4FCE-99CD-2E19D94E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75134-4CA7-4D6C-BFE8-96FBFAC47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DE4C2-E8F3-40F7-8B0F-54284536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8B6BF-A01B-41ED-84DE-7C035E8D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B5682-608E-4C7F-A0D0-E8614D5A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20A95-11E1-48B4-AC09-056A056A4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0110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物业管理师培训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物业管理师的角色与素质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物业服务与运营管理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物业费用与财务管理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物业合同与风险管理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智慧物业与未来展望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物业管理是指对房地产项目进行全面、系统、专业的管理，包括房屋、设施设备、环境等方面的维护、保养、修缮、改造等服务，以确保物业的正常使用和保值增值。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物业管理师需要负责协调和处理与物业相关的各种问题，包括与业主、租户、开发商、政府部门等各方面的沟通和协调，确保物业管理的顺利进行。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早期的物业管理主要是由房地产开发商或业主自行管理，缺乏专业的物业管理服务。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早期的物业管理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随着房地产市场的不断发展，专业的物业管理公司逐渐兴起，为房地产项目提供全面、专业的物业管理服务。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物业管理公司的兴起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近年来，随着物业管理行业的不断规范和发展，物业管理师的职业素养和专业技能也不断提高，为业主和租户提供更加优质的服务。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物业管理行业的规范与发展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25" r="271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物业管理条例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国家颁布的物业管理条例是物业管理行业的基本法规，规定了物业管理的职责、权利、义务等方面的内容。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物业服务合同是物业管理公司和业主或租户之间签订的合同，明确了双方的权利和义务，是物业管理服务的重要依据。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除了物业管理条例和物业服务合同外，还有其他相关的法律法规，如《物权法》、《合同法》、《消费者权益保护法》等，也是物业管理师需要了解和遵守的法律法规。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物业管理师的角色与素质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91" r="26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物业管理师的角色定位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物业管理师是物业公司的核心管理人员，负责协调和组织各项物业服务工作，确保物业项目的正常运行。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物业管理师需要为业主和租户提供优质的服务，解决他们在居住或使用过程中遇到的问题，提升客户满意度。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物业管理师需要与开发商、政府相关部门、社区组织等多方进行沟通协调，确保物业项目的合规性和顺利推进。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物业管理师的素质要求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物业管理师需要具备丰富的物业管理知识，了解相关法律法规、行业标准和服务流程。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物业管理师需要具备一定的领导力，能够带领团队高效执行各项任务，提升整体服务质量。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物业管理师需要具备良好的沟通能力，能够与业主、租户、员工等多方进行有效沟通，解决各类问题。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物业管理师需要具备较强的应变能力，能够处理突发事件和危机情况，保障物业项目的安全稳定。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主要从事基础的物业服务工作，如接待业主、处理投诉、维护公共设施等。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初级物业管理师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中级物业管理师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高级物业管理师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物业管理专家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在初级基础上，开始承担一些管理工作，如制定服务计划、监督服务质量、协调各方资源等。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全面负责物业项目的运营和管理，包括制定发展战略、优化服务流程、提升品牌形象等。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在行业内具有较高知名度和影响力，能够为复杂或大型物业项目提供专业指导和解决方案。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物业管理师的职业发展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物业服务与运营管理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包括房屋维修、设备维护、绿化养护、清洁卫生、秩序维护等。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制定并执行物业服务标准，确保服务质量符合合同约定和业主需求。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建立并完善物业服务流程，提高服务效率，降低服务成本。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对物业共用部位、共用设施设备进行日常管理和维护，确保设施设备正常运行。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92" r="17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制定并执行设施设备管理标准，确保设施设备安全、可靠、高效运行。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建立并完善设施设备管理流程，实现设施设备全生命周期管理。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设施设备管理流程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物业设施设备管理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https://d.book118.com/185101101003011114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2024-09-20T22:51:51.387</cp:lastPrinted>
  <dcterms:created xsi:type="dcterms:W3CDTF">2024-09-20T14:51:51Z</dcterms:created>
  <dcterms:modified xsi:type="dcterms:W3CDTF">2024-09-20T14:51:53Z</dcterms:modified>
</cp:coreProperties>
</file>