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FDA01-F496-496B-A284-F34D11931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28756-D53D-44A6-9A1F-A2040A2F4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9DF7E-8777-45C4-89AE-D51268BEC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39242-37DE-4ED3-810C-8EE855084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E198C3-8DEA-4AFD-976F-F6E894A2E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F3BE57-3C40-45CE-A9D3-9E0E1D420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C9AB51-7E8A-4FEF-8C01-9899340BB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CA3B4-98B5-4C6E-B860-B71E9B950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6DE8F-BEE6-495C-8E4A-699E945BC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7A1CA-83A5-4314-B46D-8B3E569D0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37760-1C74-4D82-87CE-7D8B171DA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011040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新课标八下历史社会生活的变迁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古代社会生活概览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近现代社会生活变迁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当代社会生活现状与趋势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社会生活变迁原因分析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14" b="252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社会变革推动历史发展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新课标八下历史社会生活变迁反映了不同时期社会变革的深刻影响，通过对这些变革的研究，可以帮助学生理解历史发展的动力和规律。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生活方式与文化的传承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历史社会生活变迁涉及人们生活方式、文化观念、社会习俗等方面的传承与演变，对于理解文化传承和创新具有重要意义。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历史与现实的联系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通过对历史社会生活变迁的研究，可以引导学生关注现实生活，思考历史对现实的影响以及现实对历史记忆的塑造。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通过对新课标八下历史社会生活变迁的深入研究，揭示不同时期社会变革的背景、过程及影响，探讨生活方式、文化观念、社会习俗等方面的传承与演变规律，培养学生的历史意识和历史素养。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如何理解历史社会生活变迁与社会变革的关系？不同时期的社会生活有哪些显著特点？这些特点如何影响了当时的社会和文化？如何从历史社会生活变迁中看到文化传承和创新的痕迹？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古代社会生活概览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123" b="412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古代服饰讲究等级制度，不同阶层穿着不同。同时，服饰也反映了时代特色和文化内涵。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古代饮食以粮食为主，辅以蔬菜、肉类等。烹饪技艺逐渐发展，形成了各具特色的地方菜系。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古代居住条件因地域和阶层而异，从茅屋草舍到宫殿府邸，建筑风格和材料也各不相同。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古代交通以步行为主，车马等交通工具逐渐出现并发展。水路交通也较为发达，船只成为重要交通工具。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衣食住行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古代婚丧嫁娶礼仪繁琐，注重门第和聘礼。婚礼包括纳采、问名、纳吉、纳征、请期、亲迎等程序。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婚丧嫁娶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古代人重视祭祀祖先，认为祖先能保佑子孙后代。祭祀活动包括家祭、墓祭等，通常在特定节日进行。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祭祀祖先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古代社交礼仪讲究尊卑有序、长幼有序。见面时要行拜见礼或作揖礼，称谓也有严格规定。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社交礼仪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礼仪习俗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戏曲杂技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古代戏曲杂技表演形式多样，包括说书、唱戏、杂耍等。这些表演活动既能娱乐大众，也能传承文化。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音乐舞蹈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古代音乐舞蹈丰富多样，既有宫廷乐舞，也有民间歌舞。乐器种类繁多，演奏技艺高超。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棋牌博弈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古代棋牌博弈游戏丰富多样，如围棋、象棋、六博等。这些游戏既能培养气质，也能锻炼思维。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250" r="172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娱乐活动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近现代社会生活变迁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随着西方列强的入侵和西方文化的传播，中国社会生活开始受到西方文明的影响，如服饰、饮食、建筑等方面逐渐出现西式元素。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西方文化传入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西方文明的传入也带来了社会习俗的变革，如礼仪、婚丧嫁娶等方面逐渐采用西式方式，同时一些传统习俗逐渐被淡化或抛弃。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社会习俗变革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随着西方文化的传播，人们的思想观念也开始发生变化，如个人主义、自由主义等西方价值观念逐渐被接受和传播。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思想观念转变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西方文明影响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城市基础设施改善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城市化的加速也带来了城市基础设施的改善，如交通、通讯、供水、供电等方面得到显著提升。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城市生活方式变革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城市化进程加速了城市生活方式的变革，如娱乐方式多样化、消费观念转变、社交方式变革等。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城市数量和规模扩大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随着工业化和商业化的发展，城市数量和规模不断扩大，城市人口迅速增加。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792" b="14792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城市化进程加速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https://d.book118.com/185101104042011114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2024-09-21T05:21:49.776</cp:lastPrinted>
  <dcterms:created xsi:type="dcterms:W3CDTF">2024-09-20T21:21:49Z</dcterms:created>
  <dcterms:modified xsi:type="dcterms:W3CDTF">2024-09-20T21:21:51Z</dcterms:modified>
</cp:coreProperties>
</file>