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51781-9968-4DA9-9C98-4FED45C86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D11D5-ABE5-44BF-8279-6FE6CF97B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CD2A1-B7FE-4D6B-BC4A-189840A2E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FE3EC-02C8-452A-AE54-F8E716124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37E7E-454F-4ECF-A643-53F36E97C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AE1818-9E84-44A7-BF01-119D0E09E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BFCD2F-931B-43F6-B04A-B32467F7A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47980-1E23-4533-81BE-949BCB2CD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992B9-40BA-4F5E-B6A8-D4F5E4B7F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38DCE-14B9-4DE5-969D-5F9CF3FF2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23666-0A3B-40C3-A5F1-D33C88B03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0130313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智能涂料的研发与产业化应用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智能涂料概述与分类
 智能涂料制备技术研究
 智能涂料功能化设计
 智能涂料性能表征与评价
 智能涂料产业化应用案例
 智能涂料产业化发展趋势与挑战
 智能涂料产业化发展政策与法规
 智能涂料产业化国际合作与交流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智能涂料概述与分类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智能涂料的研发与产业化应用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智能涂料概述与分类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智能涂料概述：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智能涂料是指能够感知和响应外部环境的变化，并做出相应的反应的涂料。</a:t>
            </a:r>
          </a:p>
          <a:p>
            <a:r>
              <a:t>2. 智能涂料具有自清洁、自修复、防腐蚀、抗菌、导电、发光等多种功能。</a:t>
            </a:r>
          </a:p>
          <a:p>
            <a:r>
              <a:t>3. 智能涂料广泛应用于建筑、汽车、航空航天、医疗等领域。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智能涂料分类：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根据智能涂料的功能，可分为自清洁智能涂料、自修复智能涂料、防腐蚀智能涂料、抗菌智能涂料、导电智能涂料、发光智能涂料等。</a:t>
            </a:r>
          </a:p>
          <a:p>
            <a:r>
              <a:t>2. 根据智能涂料的组成，可分为有机智能涂料、无机智能涂料和有机-无机复合智能涂料等。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智能涂料制备技术研究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智能涂料的研发与产业化应用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智能涂料制备技术研究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智能涂料制备技术研究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涂料的制备技术主要有溶剂法、乳液法、分散法、化学沉淀法等。溶剂法是将树脂、颜料和助剂溶解在有机溶剂中制备而成，优点是涂层致密、光泽好，但存在VOCs排放、环境污染等问题。乳液法是将树脂、颜料和助剂分散在水中制备而成，具有VOCs排放低、环境友好等优点。分散法是将颜料和助剂均匀分散在树脂中制备而成，优点是涂层颜色鲜艳、遮盖力强。化学沉淀法是通过化学反应在基材表面形成涂层，优点是涂层与基材结合牢固、耐腐蚀性强。</a:t>
            </a:r>
          </a:p>
          <a:p>
            <a:r>
              <a:t>2. 智能涂料的制备技术还包括纳米技术、微胶囊技术和自组装技术等。纳米技术是指在纳米尺度上对材料进行设计和制备，利用纳米材料的独特性质制备智能涂料，可实现涂层的自清洁、抗菌、防腐等功能。微胶囊技术是指将活性物质包覆在微胶囊中，利用微胶囊的缓释特性制备智能涂料，可实现涂层的缓释、控释等功能。自组装技术是指利用分子间的相互作用自发形成有序结构的技术，利用自组装技术制备智能涂料，可实现涂层的自修复、抗污等功能。</a:t>
            </a:r>
          </a:p>
          <a:p>
            <a:r>
              <a:t>3. 智能涂料的制备技术还包括3D打印技术、激光技术和电沉积技术等。3D打印技术是指利用数字模型将材料逐层堆积成三维实物，利用3D打印技术制备智能涂料，可实现涂层的定制化、个性化设计。激光技术是指利用激光对材料进行加工处理的技术，利用激光技术制备智能涂料，可实现涂层的精细化、微观化加工。电沉积技术是指利用电解作用在基材表面沉积金属或合金涂层，利用电沉积技术制备智能涂料，可实现涂层的均匀性、致密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智能涂料制备技术研究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智能涂料的性能研究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涂料的性能研究主要包括涂层的物理性能、化学性能和功能性能等。涂层的物理性能包括涂层的附着力、硬度、耐磨性、耐刮擦性、耐候性等。涂层的化学性能包括涂层的耐腐蚀性、耐酸碱性、耐溶剂性等。涂层的功能性能包括涂层的自清洁性、抗菌性、防污性、抗静电性等。</a:t>
            </a:r>
          </a:p>
          <a:p>
            <a:r>
              <a:t>2. 智能涂料的性能研究还包括涂层的耐久性、可靠性和安全性等。涂层的耐久性是指涂层在使用过程中保持其性能的稳定性，包括涂层的耐老化性、耐候性、耐磨性等。涂层的可靠性是指涂层能够满足预期的使用要求，包括涂层的附着力、硬度、耐腐蚀性等。涂层的安全性是指涂层不含有害物质，不会对人体健康造成危害，包括涂层的VOCs排放、重金属含量等。</a:t>
            </a:r>
          </a:p>
          <a:p>
            <a:r>
              <a:t>3. 智能涂料的性能研究还包括涂层的可持续性和环境友好性等。涂层的可持续性是指涂层能够在不损害环境的前提下满足使用要求，包括涂层的VOCs排放、重金属含量等。涂层的环境友好性是指涂层在生产、使用和处置过程中不产生有害物质，对环境不造成污染，包括涂层的可生物降解性、可回收性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智能涂料功能化设计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智能涂料的研发与产业化应用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智能涂料功能化设计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智能涂料自清洁性能设计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超亲水性和低表面能：通过设计具有超亲水性和低表面能的智能涂层，可以阻止污染物的附着并促进雨水将污染物冲洗掉，实现自清洁功能。</a:t>
            </a:r>
          </a:p>
          <a:p>
            <a:r>
              <a:t>2. 光催化氧化作用：在智能涂料中加入光催化剂，如二氧化钛（TiO2），可以利用太阳光或紫外线将有机污染物分解为无害物质，实现自清洁效果。</a:t>
            </a:r>
          </a:p>
          <a:p>
            <a:r>
              <a:t>3. 憎油疏水性：设计具有憎油疏水性的智能涂料，可以防止油污的附着，便于清洁。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智能涂料抗菌性能设计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缓释抗菌剂：将抗菌剂包覆在智能涂层中，可以实现抗菌剂的缓释释放，延长抗菌效果。</a:t>
            </a:r>
          </a:p>
          <a:p>
            <a:r>
              <a:t>2. 纳米抗菌材料：纳米材料具有良好的抗菌性能，将其添加至智能涂料中可以提高涂层的抗菌效果，抑制细菌和真菌的生长。</a:t>
            </a:r>
          </a:p>
          <a:p>
            <a:r>
              <a:t>3. 光动力抗菌：通过在智能涂料中添加光敏剂和光催化剂，利用光照触发光催化反应产生活性氧，实现抗菌效果。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智能涂料功能化设计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智能涂料自修复性能设计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微胶囊技术：通过微胶囊技术将自修复剂包覆在智能涂料中，当涂层受到损伤时，自修复剂释放出来并修复损伤部位。</a:t>
            </a:r>
          </a:p>
          <a:p>
            <a:r>
              <a:t>2. 聚合物网络：设计具有自我修复功能的聚合物网络，当涂层受到损伤时，聚合物网络可以重新排列并修复损伤部位。</a:t>
            </a:r>
          </a:p>
          <a:p>
            <a:r>
              <a:t>3. 生物自愈技术：利用生物自愈技术，通过添加具有自愈能力的生物材料，如细菌或酶，来赋予智能涂料自修复功能。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智能涂料变色性能设计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热致变色材料：加入热致变色材料，实现涂层在不同温度下呈现不同颜色，适用于温度指示或伪装应用。</a:t>
            </a:r>
          </a:p>
          <a:p>
            <a:r>
              <a:t>2. 光致变色材料：在涂层中加入光致变色材料，使其在光照下发生颜色改变，适用于防伪或装饰应用。</a:t>
            </a:r>
          </a:p>
          <a:p>
            <a:r>
              <a:t>3. 电致变色材料：在涂层中加入电致变色材料，使其在不同电压下呈现不同颜色，可用于显示或智能玻璃应用。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智能涂料功能化设计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金属纳米颗粒：在涂层中加入金属纳米颗粒，如银或铜，可提高涂层的导电性，使其适用于导电涂料或防静电涂料。</a:t>
            </a:r>
          </a:p>
          <a:p>
            <a:r>
              <a:t>2. 碳纳米管：加入碳纳米管，利用其优异的导电性能，可以实现透明导电涂层，适用于显示器或太阳能电池应用。</a:t>
            </a:r>
          </a:p>
          <a:p>
            <a:r>
              <a:t>3. 聚合物导电材料：将导电聚合物材料添加到涂层中，可以实现有机导电涂层，适用于柔性电子或传感器应用。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智能涂料传感性能设计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pH敏感涂层：通过设计对pH值敏感的涂层，可以实现涂层颜色或光学性质随pH值的变化而改变，适用于化学或生物传感应用。</a:t>
            </a:r>
          </a:p>
          <a:p>
            <a:r>
              <a:t>2. 湿度敏感涂层：设计对湿度敏感的涂层，使其颜色或光学性质随湿度的变化而改变，适用于湿度传感应用。</a:t>
            </a:r>
          </a:p>
          <a:p>
            <a:r>
              <a:t>3. 温度敏感涂层：通过设计对温度敏感的涂层，可以实现涂层颜色或光学性质随温度的变化而改变，适用于温度传感应用。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智能涂料导电性能设计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智能涂料性能表征与评价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智能涂料的研发与产业化应用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智能涂料性能表征与评价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涂层表面形貌表征：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通过显微镜或扫描电子显微镜（SEM）观察涂层表面形貌，评估涂层表面粗糙度、孔隙率等参数。</a:t>
            </a:r>
          </a:p>
          <a:p>
            <a:r>
              <a:t>2. 原子力显微镜（AFM）可表征涂层表面形貌的微观结构，评估涂层的均匀性和缺陷。</a:t>
            </a:r>
          </a:p>
          <a:p>
            <a:r>
              <a:t>3. 涂层的自清洁和抗污性能与表面形貌密切相关，因此表面形貌表征对于评估涂层的自清洁性能至关重要。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涂层厚度与均匀性表征：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通过光学显微镜、扫描电子显微镜（SEM）或原子力显微镜（AFM）测量涂层厚度，评估涂层的厚度均匀性。</a:t>
            </a:r>
          </a:p>
          <a:p>
            <a:r>
              <a:t>2. 涂层厚度直接影响其物理和化学性能，均匀的涂层厚度对涂层的性能至关重要。</a:t>
            </a:r>
          </a:p>
          <a:p>
            <a:r>
              <a:t>3. 使用统计分析方法评估涂层的厚度均匀性，以确保涂层达到预期性能。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智能涂料性能表征与评价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涂层力学性能表征：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通过拉伸试验、压缩试验、硬度试验等方法表征涂层的力学性能，评估涂层的杨氏模量、泊松比、屈服强度等参数。</a:t>
            </a:r>
          </a:p>
          <a:p>
            <a:r>
              <a:t>2. 涂层的力学性能与涂层成分、工艺条件等因素相关，对涂层的耐磨、抗划伤等性能至关重要。</a:t>
            </a:r>
          </a:p>
          <a:p>
            <a:r>
              <a:t>3. 预测涂层的力学性能可以帮助优化涂层的配方和工艺，以达到最佳的性能。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涂层电化学性能表征：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通过电化学阻抗谱（EIS）、腐蚀位测试、线性极化扫描等方法表征涂层的电化学性能，评估涂层的耐腐蚀性等参数。</a:t>
            </a:r>
          </a:p>
          <a:p>
            <a:r>
              <a:t>2. 涂层的电化学性能与涂层成分、工艺条件等因素相关，对涂层的防腐性能至关重要。</a:t>
            </a:r>
          </a:p>
          <a:p>
            <a:r>
              <a:t>3. 通过电化学性能表征可以预测涂层的耐腐蚀性，并优化涂层的配方和工艺，以达到最佳的防腐性能。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智能涂料性能表征与评价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通过差示扫描量热法（DSC）、热重分析法（TGA）、激光热导率仪等方法表征涂层的热学性能，评估涂层的比热容、热导率等参数。</a:t>
            </a:r>
          </a:p>
          <a:p>
            <a:r>
              <a:t>2. 涂层的热学性能与涂层成分、工艺条件等因素相关，对涂层的隔热、耐热等性能至关重要。</a:t>
            </a:r>
          </a:p>
          <a:p>
            <a:r>
              <a:t>3. 通过热学性能表征可以预测涂层的隔热、耐热性能，并优化涂层的配方和工艺，以达到最佳的性能。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涂层光学性能表征：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通过紫外-可见分光光度计、傅里叶变换红外光谱仪（FTIR）等方法表征涂层的透射率、吸收率等光学性能参数。</a:t>
            </a:r>
          </a:p>
          <a:p>
            <a:r>
              <a:t>2. 涂层的颜色、着色强度等性能与涂层的光学性能密切相关，因此光学性能表征对于评估涂层的装饰性能至关重要。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涂层热学性能表征：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智能涂料产业化应用案例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智能涂料的研发与产业化应用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https://d.book118.com/185101303134011120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智能涂料概述与分类</vt:lpstr>
      <vt:lpstr>#. 智能涂料概述与分类</vt:lpstr>
      <vt:lpstr> 智能涂料制备技术研究</vt:lpstr>
      <vt:lpstr> 智能涂料制备技术研究</vt:lpstr>
      <vt:lpstr> 智能涂料制备技术研究</vt:lpstr>
      <vt:lpstr> 智能涂料功能化设计</vt:lpstr>
      <vt:lpstr> 智能涂料功能化设计</vt:lpstr>
      <vt:lpstr> 智能涂料功能化设计</vt:lpstr>
      <vt:lpstr> 智能涂料功能化设计</vt:lpstr>
      <vt:lpstr> 智能涂料性能表征与评价</vt:lpstr>
      <vt:lpstr>#. 智能涂料性能表征与评价</vt:lpstr>
      <vt:lpstr>#. 智能涂料性能表征与评价</vt:lpstr>
      <vt:lpstr>#. 智能涂料性能表征与评价</vt:lpstr>
      <vt:lpstr> 智能涂料产业化应用案例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2024-09-22T22:25:20.347</cp:lastPrinted>
  <dcterms:created xsi:type="dcterms:W3CDTF">2024-09-22T14:25:20Z</dcterms:created>
  <dcterms:modified xsi:type="dcterms:W3CDTF">2024-09-22T14:25:22Z</dcterms:modified>
</cp:coreProperties>
</file>