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EAE39-F6B8-44E8-8CA0-B873C9E58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D6F23-E1CE-4647-A594-F254EDDB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9F82F-82A9-47F3-AADF-F4CDCF908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51FBE-B0E5-49C4-A488-68813D80E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CEB7A-F443-4484-81B2-CD06140B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D03C8-80BD-4976-B593-62DC0AFB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ACF91-2C29-456D-BF18-541778F3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D3F0-86B8-4919-9293-A4FB9168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9DB00-CEA9-446C-AADA-735D49C8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F90E6-4406-4E2A-AA21-64484371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21911-BB6D-4E7C-8EE2-24EE852D0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03010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新生儿亚低温护理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新生儿亚低温护理的必要性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新生儿亚低温护理的实施方法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新生儿亚低温护理的疗效与评价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新生儿亚低温护理的挑战与展望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亚低温护理是一种通过降低患儿体温的方法，使患儿处于一种轻度低温状态，以减轻脑部损伤和降低颅内压的护理措施。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亚低温护理通常是通过使用冰袋、冰帽等设备，以及调节室内温度和湿度来实现的。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72" r="335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亚低温护理的原理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亚低温护理还可以抑制炎症反应和氧化应激反应，减轻脑部损伤的程度，有利于患儿的康复。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亚低温护理通过降低患儿的体温，减少脑部代谢和能量消耗，从而减轻脑部缺氧和水肿，缓解颅内压增高的症状。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亚低温护理主要用于新生儿缺血缺氧性脑病、颅内出血等疾病的辅助治疗。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在某些情况下，亚低温护理也可以用于其他神经系统疾病的治疗，如癫痫持续状态、中枢神经系统感染等。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需要注意的是，亚低温护理并非所有患儿都适用，其应用需根据患儿的具体病情和医生的建议来决定。同时，亚低温护理过程中需要密切监测患儿的生命体征和病情变化，以确保安全和有效性。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362" r="13362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799" r="1779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亚低温护理的应用范围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新生儿亚低温护理的必要性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长期后遗症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生长发育受阻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增加家庭负担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新生儿脑损伤可能导致长期的后遗症，如智力障碍、运动障碍、语言障碍等。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脑损伤的新生儿可能会出现生长发育迟缓，影响其正常的身体发育。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需要家长长期照顾，给家庭带来巨大的经济和心理负担。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新生儿脑损伤的危害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亚低温护理对新生儿脑损伤的作用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通过亚低温护理，可以有效降低新生儿的脑温，减轻脑部水肿和颅内压。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亚低温护理可以减少脑细胞的凋亡，保护神经元，减少脑损伤的严重程度。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亚低温护理可以促进神经修复和再生，有助于恢复新生儿的脑功能。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降低脑温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减少脑细胞凋亡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促进神经修复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新生儿缺氧缺血性脑病、新生儿颅内出血等严重脑损伤疾病。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严重先天性心脏病、严重肺部感染等其他严重疾病。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新生儿亚低温护理的适应症和禁忌症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新生儿亚低温护理的实施方法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https://d.book118.com/185103010341011112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2024-09-19T13:25:24.035</cp:lastPrinted>
  <dcterms:created xsi:type="dcterms:W3CDTF">2024-09-19T05:25:24Z</dcterms:created>
  <dcterms:modified xsi:type="dcterms:W3CDTF">2024-09-19T05:25:25Z</dcterms:modified>
</cp:coreProperties>
</file>