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0DA36-6EEC-4DF9-98E4-2B19F708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94B30-9A6B-4C32-B083-55187B3E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6938A-DD2F-475B-B59B-6911F9798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95BAA-0E47-47D0-8FF3-76603852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25715-B08F-4B58-B5E6-0D78F42C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C3EDE-6BD2-4D47-B303-7A782424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F5A8A-A3CE-4F95-9521-29EE66C88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A2A6A-45F0-48C7-9797-9DBF67F5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77B6B-335E-490E-AEBA-C68214906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55E0E-3424-446A-AF92-B76F189D9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87A94-1AE1-4155-91DB-D101D32C5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10231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财务科长个人述职述廉报告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工作职责与任务完成情况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财务管理与监督情况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廉洁自律与作风建设情况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工作职责与任务完成情况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负责编制和执行财务预算、财务收支计划，确保资金合理使用。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监督和检查单位财务制度和财经纪律的执行情况，防范财务风险。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负责单位资产管理，定期组织资产清查，确保资产安全完整。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审核各项财务收支，确保原始凭证合法、真实、准确、完整。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完成单位年度财务收支计划，控制成本支出，提高资金使用效益。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年度工作目标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成功编制并执行年度财务收支计划，有效控制成本支出，实现了资金的高效利用。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实际完成情况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年度工作目标及实际完成情况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加强内部控制，规范财务管理流程。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修订完善财务管理制度，加强内部审计和财务监督。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财务管理流程更加规范，内部控制得到加强，有效降低了财务风险。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重点工作推进与成效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部分项目预算执行不够严格，存在超支现象。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编制不够精细，执行过程中缺乏有效监控。针对这些问题，我们将进一步完善预算编制流程，加强预算执行监控，确保资金安全高效使用。同时，我们也将继续加强内部控制和财务管理流程规范，不断提升财务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财务管理与监督情况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制定并完善了包括资金管理、会计核算、成本控制等方面的财务管理制度，确保各项财务工作有章可循。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在日常工作中，始终坚持按照财务管理制度的要求进行各项操作，保证了财务工作的规范性和准确性。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财务管理制度建设及执行情况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严格执行财务管理制度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建立健全财务管理制度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加强收支管理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对各项收入和支出进行了严格的审核和管理，确保了资金的安全和合理使用。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预算执行情况良好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根据年度预算，合理安排了各项支出，并定期对预算执行情况进行分析和调整，确保了预算的合理性和有效性。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财务收支管理及预算执行情况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定期开展内部审计工作，对财务管理和会计核算等方面进行了全面的审查和评估，及时发现了存在的问题并提出了整改意见。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加强内部审计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建立了完善的风险控制机制，对可能出现的财务风险进行了及时的预警和防范，确保了财务工作的稳定性和安全性。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风险控制工作有力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内部审计与风险控制工作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在财务管理和会计核算等方面还存在一些问题和不足，如部分财务报表编制不够规范、部分成本控制不够严格等。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制定了具体的整改措施，包括加强财务报表编制的规范性、加强成本控制的力度等，以确保财务工作的准确性和规范性。同时，也将继续加强学习和培训，提高自身的专业素质和管理能力，为更好地履行财务管理职责打下坚实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存在问题及整改措施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财务科人员配置齐全，岗位职责明确，形成了高效的工作机制。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团队结构合理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团队成员之间沟通顺畅，协作紧密，能够共同应对各种挑战。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注重团队文化建设，营造了积极向上的工作氛围。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团队氛围良好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团队建设现状评估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https://d.book118.com/185110231042011123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2024-09-26T23:36:02.324</cp:lastPrinted>
  <dcterms:created xsi:type="dcterms:W3CDTF">2024-09-26T15:36:02Z</dcterms:created>
  <dcterms:modified xsi:type="dcterms:W3CDTF">2024-09-26T15:36:04Z</dcterms:modified>
</cp:coreProperties>
</file>