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27B7-F1E8-400F-A8B7-9B055BC4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6787E-B906-4389-A950-25945F90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BF1F4-C7F3-421B-B452-ABAEB27C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6D3D1-B082-4F7E-918B-03160B47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52E8C-1E73-4C5D-BEF7-B59E68C9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CA5B6-AD2D-4FDF-8AE3-6C65B456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8031C-185A-4C5E-A583-5DBB6F27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291DA-B080-4272-8B02-2DC58181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2A8DF-7C6E-41FE-88BD-DFCC9CC0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4053A-DFEA-410B-8BEA-F61F68F4E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0D455-DA2C-4F90-8767-2D9718C4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111033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随机过程及其应用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随机过程的重要性质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随机过程的模拟与仿真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随机过程在信号处理中的应用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随机过程在人工智能领域的应用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随机过程是随机变量在时间或空间上的扩展，描述了一个或多个随机现象在连续时间或离散时间上的变化。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根据不同的特性，随机过程可以分为离散随机过程和连续随机过程，平稳随机过程和非平稳随机过程等。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描述随机过程的平均行为。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均值函数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描述随机过程的波动程度。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方差函数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描述随机过程的自相关程度。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自相关函数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描述随机过程的频率特性。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谱密度函数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随机过程的统计特性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89" r="126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一个随机过程，其中每个状态只与前一个状态有关，与其他状态无关。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马尔可夫过程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一个随机过程，其中事件在各个时间点发生的概率是相等的，且事件之间相互独立。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一个随机过程，其中所有状态都服从正态分布。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高斯过程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一个随机过程，其中事件发生的时间间隔服从指数分布。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指数分布过程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随机过程的概率模型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通过随机过程模拟金融市场的不确定性和风险，为投资组合优化和风险管理提供依据。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衍生品定价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利用随机过程理论为金融衍生品（如期权、期货等）进行定价，以实现更准确的金融定价和风险管理。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利用随机过程对金融市场上的时间序列数据进行建模和分析，以预测市场趋势和波动性。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在金融领域的应用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在通信系统中，信号常常受到随机噪声的影响，随机过程理论用于信号处理和去噪，以提高通信质量和可靠性。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利用随机过程理论分析信道容量，优化通信系统的传输性能和效率。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信道容量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在无线通信中，信号传播受到多种随机因素的影响，随机过程理论用于建模和分析无线信道特性，以提高无线通信系统的性能。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在通信系统中的应用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随机过程理论用于描述和建模物理现象中的随机性和不确定性，如布朗运动、热噪声等。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物理现象建模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在统计物理中，随机过程用于描述大量粒子的集体行为和相互作用，如气体分子运动、液体的流动等。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统计物理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在核物理中，随机过程用于描述原子核的衰变、放射性衰变等现象，以及核反应过程中的随机性和不确定性。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核物理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在物理科学中的应用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随机过程的重要性质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在信号处理、统计学、时间序列分析等领域，平稳性是一个重要的假设条件，用于简化分析和建模。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如果一个随机过程的统计特性不随时间的推移而变化，则称该随机过程具有平稳性。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平稳性意味着随机过程的统计特性（如均值、方差、自相关函数等）在时间上保持恒定，不受时间起点的影响。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平稳性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如果一个随机过程的样本函数在时间上的平均值等于过程的平均值，则称该随机过程具有遍历性。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遍历性意味着在长时间平均下，随机过程的样本函数将趋近于其平均值。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遍历性在物理学、经济学、金融学等领域有广泛应用，用于描述系统的长期行为和稳定性。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遍历性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https://d.book118.com/185111103333011042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2024-09-04T10:36:58.495</cp:lastPrinted>
  <dcterms:created xsi:type="dcterms:W3CDTF">2024-09-04T02:36:58Z</dcterms:created>
  <dcterms:modified xsi:type="dcterms:W3CDTF">2024-09-04T02:37:00Z</dcterms:modified>
</cp:coreProperties>
</file>