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34ABE3-6AC2-4222-80F2-A8EE64B33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51ECA-687D-4B50-A198-64F49D377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50546-72FD-4CA2-A7F3-0B59F5C39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7C4730-EE4D-45C6-A878-A88AAE90E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AF1351-F634-42D2-B69E-726B97A16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9DD620-71EE-40C3-A412-E31E8CA6A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37C3F8-0685-416C-88C3-F6CE25E81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8390B6-D94E-4A18-AB88-AFA1C483C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E8BA14-E05C-40FB-B4DF-7091CB2DA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2CD9A3-1880-4765-93A7-4DBE93680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5F91DB-52F3-4C7E-A823-D909692FC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11210401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广播站新学期的工作计划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上学期工作总结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新学期工作计划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目标设定与预期成果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0134" b="30134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广播站作为校园内重要的传媒平台，对于传递信息、宣传教育、丰富校园文化等方面具有重要作用。新学期伊始，需要制定详细的工作计划，确保广播站的正常运营和发展。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为了明确广播站新学期的工作计划和目标，提高工作效率和质量，促进校园文化的繁荣和发展。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节目策划和安排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包括节目的策划、制作、播出等环节的具体安排和计划。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人员分工和职责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明确各个成员的分工和职责，确保工作计划的顺利实施。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工作计划的制定和实施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包括工作计划的制定过程、具体实施方案、时间节点等。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设备维护和管理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对广播站设备的维护和管理进行规划和安排，确保设备的正常运行和使用寿命。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经费预算和使用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对广播站新学期的经费预算和使用进行规划和安排，确保经费的合理使用和有效管理。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上学期工作总结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工作计划完成情况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对上学期的工作计划进行全面梳理，总结各项任务的完成情况，分析未完成的原因。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工作目标达成情况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评估上学期工作目标的达成情况，分析目标达成与实际工作的差距。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工作亮点与不足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总结工作亮点和不足，为新学期工作提供参考。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总体执行情况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536" b="95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节目内容质量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对上学期播出的节目内容进行质量评估，包括节目内容是否符合目标受众需求、节目结构是否合理、节目表现形式是否多样等。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节目技术质量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对节目的音质、画面、播出效果等技术质量进行评估，分析存在的问题和不足。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节目社会效益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评估节目在社会上的影响力和效益，包括节目是否受到听众的喜爱、是否对社会发展有积极影响等。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节目质量评估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111" b="121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评估团队成员之间的协作情况，包括工作分配是否合理、团队成员之间是否沟通顺畅、是否存在矛盾和冲突等。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沟通效果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分析团队成员之间的沟通效果，包括信息传递是否准确、沟通方式是否恰当、是否存在沟通障碍等。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团队协作与沟通改进措施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针对团队协作和沟通中存在的问题，提出改进措施和建议，为新学期工作提供参考。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新学期工作计划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策划不同类型的节目，包括新闻、文化、娱乐、体育等，以满足不同听众的需求。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节目类型多样化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42" r="15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提高节目质量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定期更新节目内容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加强节目策划和制作，提高节目的专业性和可听性，增强听众的粘性。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根据时事热点和听众反馈，定期更新节目内容，保持节目的新鲜感和吸引力。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节目策划与制作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定期沟通会议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定期举行团队沟通会议，分享工作进展和经验，及时解决问题，提高工作效率。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建立有效的沟通渠道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建立有效的沟通渠道，如微信群、QQ群等，方便团队成员之间的日常沟通和协作。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加强团队建设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通过组织团建活动、培训等方式，提高团队凝聚力和协作能力。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团队协作与沟通提升计划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https://d.book118.com/185112104010011102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2024-09-10T18:47:05.260</cp:lastPrinted>
  <dcterms:created xsi:type="dcterms:W3CDTF">2024-09-10T10:47:05Z</dcterms:created>
  <dcterms:modified xsi:type="dcterms:W3CDTF">2024-09-10T10:47:07Z</dcterms:modified>
</cp:coreProperties>
</file>