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1E133-C275-4BE8-B491-AB08FBBED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2A6F5-748B-4B70-B330-9CA0EC9B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22F82-BEF4-479E-AEAC-E0E4FA07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482B8-D92E-4B36-9A6B-8D8AA57B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8E80A-A479-4857-8EBC-36BC6282E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08C77-B28F-4988-B6F1-CC9F8EFB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C0E00-6C8E-47CF-85D3-89FAC9B14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09403-FA58-4D98-B1AA-DF484E5C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1206F-8910-4229-BAA2-073764A56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EE6F0-B4D1-44FF-86B7-B3A77CAC6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EF042-6CC1-4EB9-B3B9-84BD353B4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14332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手机壳产品设计分析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设计要素分析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设计策略与方案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设计实施与优化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手机壳是用于保护手机的外壳，通常由塑料、硅胶、金属等材料制成。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手机壳具有保护手机免受摔落、刮擦、碰撞等损害的作用，同时也有美化手机外观的作用。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手机壳能够有效地减少手机受到的物理损伤，延长手机的使用寿命。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保护手机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美化外观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08" r="3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手机壳可以改变手机的外观，让手机更加个性化，满足消费者的审美需求。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手机壳也是品牌推广的重要载体，通过设计独特的手机壳，可以提升品牌知名度和形象。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手机壳最初是为了保护手机而设计的，随着智能手机的普及，手机壳逐渐成为了一种时尚配饰。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未来，随着消费者对个性化、环保、科技等需求的增加，手机壳市场将呈现多元化、个性化、环保化、科技化等发展趋势。例如，可定制的手机壳、环保材料制成的手机壳、带有智能感应功能的手机壳等。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产品的发展历程与趋势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设计要素分析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硅胶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木质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金属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材质分析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8487" r="84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2600" b="260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轻便、耐用，但可能影响散热。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柔软、防摔，但可能影响手感。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质感高级，但成本较高且易损坏。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散热性好，但会增加手机重量。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34" r="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43" r="265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色彩与图案设计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简约、大气，适合商务和正式场合。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时尚、潮流，适合年轻人群。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个性化、独特，可根据用户需求定制。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创意、艺术感强，可突出个性。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纯色系列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渐变色系列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印花系列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拼接系列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防摔设计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轻薄设计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按键贴合度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结构与功能设计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增加气囊、防滑纹理等，提高防摔性能。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便于携带，不增加手机厚度。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如支架、卡槽等，满足用户多种需求。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确保与手机按键无缝对接。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材质和厚度需符合人体工学。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舒适手感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设计合理的卡扣和搭扣方式。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便捷拆装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与不同手机和服饰搭配，展现个性。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时尚搭配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突出品牌特色和形象。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品牌标识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用户体验与交互设计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市场需求与竞争分析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https://d.book118.com/185114332004011111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2024-09-16T14:50:15.409</cp:lastPrinted>
  <dcterms:created xsi:type="dcterms:W3CDTF">2024-09-16T06:50:15Z</dcterms:created>
  <dcterms:modified xsi:type="dcterms:W3CDTF">2024-09-16T06:50:17Z</dcterms:modified>
</cp:coreProperties>
</file>