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57F68-A720-4257-9C99-34A2944D2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8A103E-58E6-4D6C-97D1-1569B7FA4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B0ABA-B6A0-4E4C-8024-96C94EF41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A909BC-DE38-47D4-9BE9-4A2FE98A7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BCF26C-DA1E-4E7C-BE1E-F1205C987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A4910B-2C46-4D0B-80E8-CEBA01A58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69AB8D-B777-43E7-9C0A-520ABCD55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5CC408-9A3D-404C-971C-3EEEE85D6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DC245F-CBA7-46E4-85FA-7770E22CC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60360-270E-4EB5-B310-F2BAF1D63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23507-F9DD-4DF8-AC83-F58FBD0D8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12013300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动漫产业服务平台创新措施探索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动漫产业服务平台概述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动漫产业服务平台现状与挑战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动漫产业服务平台创新措施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动漫产业服务平台创新案例分析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动漫产业服务平台未来展望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动漫产业服务平台概述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动漫产业服务平台概述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动漫产业服务平台现状与挑战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9906" b="99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1197" b="119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当前市场状况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市场规模持续扩大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随着动漫文化的普及和消费者需求的增长，动漫产业服务平台的市场规模不断扩大。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技术进步推动产业发展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数字技术的进步为动漫产业提供了更多可能性，提高了制作效率和作品质量。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市场竞争加剧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随着市场的不断扩大，动漫产业服务平台之间的竞争也日益激烈。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产业链整合不够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动漫产业涉及多个环节，如内容创作、制作、发行、衍生品等，需要加强产业链整合。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内容创新不足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目前动漫作品同质化现象严重，缺乏具有原创性和创新性的内容。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盈利模式单一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目前动漫产业服务平台主要依赖广告收入和版权销售，盈利模式单一。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通过创新，动漫产业服务平台可以提供更优质的内容和服务，提高竞争力。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促进产业发展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24417" r="24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创新有助于发掘新的市场需求，拓展更广阔的市场空间。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创新是推动动漫产业持续发展的关键因素，有助于提升整个产业的水平。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动漫产业服务平台创新措施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虚拟现实与增强现实技术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将虚拟现实和增强现实技术应用于动漫产业，为观众提供沉浸式体验。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利用人工智能技术进行动漫角色动作捕捉、表情模拟等，提高制作精度。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利用数字技术提升动漫制作效率，降低制作成本，提高画面质量。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3735" b="373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6" name="AutoShape 6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个性化定制服务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根据用户需求提供个性化的动漫定制服务，满足不同用户的需求。</a:t>
              </a:r>
            </a:p>
          </p:txBody>
        </p:sp>
        <p:sp>
          <p:nvSpPr>
            <p:cNvPr id="9" name="AutoShape 9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11" name="AutoShape 11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在线协作平台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建立在线协作平台，让制作团队成员在全球范围内进行高效协作。</a:t>
              </a:r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6" name="AutoShape 16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版权保护与交易服务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提供完善的版权保护与交易服务，保障创作者和企业的合法权益。</a:t>
              </a:r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服务模式创新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https://d.book118.com/185120133002011111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2024-09-16T14:24:15.918</cp:lastPrinted>
  <dcterms:created xsi:type="dcterms:W3CDTF">2024-09-16T06:24:15Z</dcterms:created>
  <dcterms:modified xsi:type="dcterms:W3CDTF">2024-09-16T06:24:18Z</dcterms:modified>
</cp:coreProperties>
</file>