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9819B5-D2C2-4034-BD0F-95D9F123D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82BB0B-6EBF-4371-A04B-EAD0E4922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F6F8DD-C244-41E0-9B3A-64969FEA6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64FC81-2739-4C67-9FE7-B0A0E3426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8760A6-8A69-44FB-A1E4-C9EF2FAAB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8E1B6A-31B9-4607-8C2A-E80C7D7AD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178E37-1AB2-4EBF-AAC8-0DF5E4D54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F780B2-AAE8-482F-8026-68C72578E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02B3B6-0E69-484D-8892-6C19A915D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9512C-242F-40B5-82BD-25ECB09F2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7BC671-F65A-4992-9E16-E712364BF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12020211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工作分析关键事法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关键事法概述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关键事法的实施步骤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关键事法在工作分析中的应用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关键事法实施过程中的注意事项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关键事法与其他工作分析方法的比较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关键事法在实际案例中的应用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关键事法概述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关键事法是一种工作分析方法，它通过收集和分析员工在工作中的关键事件或行为，来识别和确定工作的主要职责、任务、技能、能力和其他工作要素。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关键事法定义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事法认为，员工在工作中的表现是由一系列关键事件或行为所构成的，这些事件或行为对于工作的成功或失败具有决定性的影响。因此，通过对这些关键事件或行为进行深入分析，可以揭示出工作的内在要求和特点，从而为人力资源管理提供重要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以关键事件或行为为分析对象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关键事法不关注员工的日常工作表现，而是专注于那些对工作结果具有重大影响的关键事件或行为。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强调工作的内在要求和特点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关键事法通过分析关键事件或行为，揭示出工作的主要职责、任务、技能、能力和其他工作要素，从而强调工作的内在要求和特点。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具有针对性和灵活性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关键事法可以根据不同的工作类型和组织需求进行定制化的分析，因此具有较高的针对性和灵活性。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关键事法的特点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为招聘和选拔提供依据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通过关键事法分析，可以明确工作对候选人的主要要求，从而为招聘和选拔提供重要依据，提高招聘的准确性和有效性。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为培训和开发提供参考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关键事法可以揭示出员工在工作中需要具备的技能和能力，从而为培训和开发提供参考，帮助员工提升工作能力和绩效。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为绩效管理和薪酬设计提供支持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关键事法可以为绩效管理和薪酬设计提供重要支持，帮助组织建立科学合理的绩效管理体系和薪酬制度，激发员工的工作积极性和创造力。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关键事法的应用意义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关键事法的实施步骤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873" r="318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明确工作分析的关键事法要解决的问题或达成的目标，如提高工作效率、优化工作流程等。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确定分析目标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确定关键事法涉及的工作范围，包括具体的岗位、任务、流程等，以及时间、空间等边界条件。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界定分析范围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明确目标与范围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29" r="51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明确关键事件的定义和标准，如工作失误、重大成果等具有重要影响的事件。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从大量工作事件中筛选出符合关键事件定义的事件，作为进一步分析的对象。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识别关键事件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事件筛选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关键事件定义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详细记录关键事件的发生时间、地点、涉及人员、具体经过等信息。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收集与关键事件相关的数据和信息，如工作量、工作效率、资源消耗等。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相关数据收集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收集关键事件信息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深入分析关键事件发生的原因，包括人为因素、系统因素、环境因素等。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改进措施制定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评估关键事件对工作结果、工作效率、资源消耗等方面的影响程度。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根据分析结果，制定相应的改进措施和优化方案，以避免或减少类似关键事件的发生。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分析关键事件原因及影响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关键事法在工作分析中的应用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3775" b="2377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873" b="787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工作流程优化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识别关键任务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通过关键事法分析，确定工作流程中的核心任务和关键环节，为后续优化提供依据。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简化流程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针对识别出的关键任务，优化工作流程，减少不必要的环节和步骤，提高工作效率。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制定标准化操作规范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根据优化后的工作流程，制定相应的标准化操作规范，确保工作的稳定性和可持续性。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通过关键事法分析，找出影响工作效率的瓶颈环节，为提升效率提供方向。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1602827" y="1536628"/>
            <a:ext cx="1898908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3613" b="361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确定工作效率瓶颈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针对识别出的效率瓶颈，制定具体的提升方案，如引入新的工具、改进工作方法等。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制定效率提升方案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实施效率提升方案后，持续监控工作效率的变化，并根据实际情况进行调整和优化。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监控与调整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工作效率提升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通过关键事法分析，发现工作中存在的质量问题及其原因。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识别质量问题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根据识别出的质量问题，制定相应的改善措施，如加强培训、引入新的质量控制方法等。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制定质量改善措施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实施质量改善措施后，持续关注工作质量的变化，并不断完善和改进相关措施。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工作质量改善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https://d.book118.com/185120202110011101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2024-09-09T14:57:34.290</cp:lastPrinted>
  <dcterms:created xsi:type="dcterms:W3CDTF">2024-09-09T06:57:34Z</dcterms:created>
  <dcterms:modified xsi:type="dcterms:W3CDTF">2024-09-09T06:57:36Z</dcterms:modified>
</cp:coreProperties>
</file>