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A3657-04F6-4E47-B563-DC2368D5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9C646-92F9-433B-80C0-ABA3C32FD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F6967-76DC-4512-AF52-184D870B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FF0FD-5C2C-4B94-A002-8D1B234A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CC0173-5155-4AC8-9462-A402891C9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748FE-384A-4FCE-A234-CC044F93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505A1-992C-4284-8F1A-00184AE10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95F4F-F68A-448F-8F65-E6B1B1994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18BA4-0B8D-4E02-9196-EB1CE5C0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FD90C-9BA0-4832-A5D4-E14AA1C9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73625-B28A-4AA0-9B05-76DFCFAB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21210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分制介绍_文典学院\n## 1.学分制的概念及意义\n### 1.1学分制的定义与起源\n### 1.2学分制在国内外高校的应用\n### 1.3学分制对高校教育的影响与意义\n## 2.学分制的实施与要求\n### 2.1学分制的实施原则与方法\n### 2.2学分制的课程设置与要求\n### 2.3学分制的成绩评定与计算方法\n## 3.学分制的优势与不足\n### 3.1学分制的优势及其对学生的促进作用\n### 3.2学分制面临的挑战与问题\n### 3.3学分制的完善与改进措施\n## 4.文典学院学分制实施案例\n### 4.1文典学院学分制实施背景与目标\n### 4.2文典学院学分制实施的具体措施与成果\n### 4.3文典学院学分制实施的不足与改进方向\n## 5.学分制对未来教育的影响与展望\n### 5.1学分制对未来教育理念的影响\n### 5.2学分制对未来教育模式的影响\n### 5.3学分制对未来教育评价的影响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学分制介绍_文典学院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学分制的概念及意义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学分制的定义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学分制是一种教育制度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以学分作为衡量学生学习量和学习成果的单位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学生根据学分要求完成课程和学习任务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学分制的起源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起源于20世纪初的美国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随着教育的发展和改革，逐渐被世界各国高校采用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目前已成为国内外高校普遍采用的教育制度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国外高校学分制应用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美国、加拿大、英国等国家的高校普遍采用学分制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学分制有助于提高学生的自主学习能力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有利于学生跨专业、跨学科学习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国内高校学分制应用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自20世纪80年代起，我国高校开始试行学分制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目前已有越来越多的高校实行学分制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学分制有助于提高教学质量，培养学生的综合素质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学分制在国内外高校的应用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对高校教育的影响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有助于提高教学质量，培养学生的自主学习能力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有利于学生跨专业、跨学科学习，拓宽知识面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有助于提高学生的创新能力和实践能力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对高校教育的意义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学分制是实现素质教育的重要途径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学分制有助于提高高校的教育竞争力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学分制有助于培养符合社会需求的高素质人才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学分制对高校教育的影响与意义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学分制的实施与要求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灵活性原则：根据学生的兴趣和需求，灵活设置课程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结构性原则：课程设置要注重学科结构的合理性和系统性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个性化原则：尊重学生的个性，充分发挥学生的潜能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制定学分制实施方案，明确学分要求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改革课程设置，实行选修制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加强教学管理，提高教学质量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学分制的课程设置与要求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必修课：包括公共课、专业基础课和专业课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选修课：包括限定选修课和任意选修课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实践环节：包括实习、实验、毕业论文等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学生需按照学分要求完成课程和学习任务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学生应注重课程的实践性和应用性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学生应充分发挥自主学习能力，拓宽知识面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成绩评定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采用学分制成绩评价体系，包括平时成绩、期末成绩等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成绩评定应注重学生的综合素质和能力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成绩评定应具有一定的公正性和客观性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成绩计算方法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学分制成绩 = 平时成绩 × 比例 + 期末成绩 × 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平时成绩和期末成绩的比例应根据课程性质和要求确定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学分制成绩达到及格线，方可获得相应学分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学分制的成绩评定与计算方法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学分制的优势与不足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https://d.book118.com/185121210232011114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学分制介绍_文典学院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2024-09-21T20:36:17.793</cp:lastPrinted>
  <dcterms:created xsi:type="dcterms:W3CDTF">2024-09-21T12:36:17Z</dcterms:created>
  <dcterms:modified xsi:type="dcterms:W3CDTF">2024-09-21T12:36:19Z</dcterms:modified>
</cp:coreProperties>
</file>