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0DE4A-DC42-4C2F-8B6F-A1FF87F2B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62967-C722-4C3D-9E71-B5660374C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636CE-542D-4924-A250-5F929B6D9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8DE3D-2330-42B9-80AC-8CD43E635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B0ABB8-7CF9-4A17-819F-10EAB90FE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0CAEF0-129E-484F-9F20-2A072DD81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0FE744-25A5-4571-BB98-AB21CB151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E6FD6-8C8A-4920-AAD8-A1D3B3D0D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4EDCF-E895-43B6-B9F2-01BAE06EA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7AB5D-5E31-4C24-A7A3-AC40F1A54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C8859-49CC-4F96-A782-C377892B3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222122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比较会计：欧洲视角\n## 1.欧洲会计体系概述\n### 1.1欧洲各国会计体系的多样性\n### 1.2欧洲会计协调的发展与进程\n### 1.3欧洲会计准则与国际会计准则的比较\n## 2.欧洲财务报告体系的特点\n### 2.1资产负债表、利润表和现金流量表的构成\n### 2.2会计信息披露的要求与特点\n### 2.3欧洲财务报告体系的优势与挑战\n## 3.欧洲会计监管体系\n### 3.1欧洲各国会计监管机构的设置与职能\n### 3.2会计监管政策的发展与实施\n### 3.3欧洲会计监管体系的合作与协调\n## 4.欧洲会计职业的发展\n### 4.1会计职业资质与认证\n### 4.2会计职业发展路径与教育体系\n### 4.3欧洲会计职业的发展趋势与挑战\n## 5.欧洲会计研究的进展\n### 5.1欧洲会计研究的主要领域与成果\n### 5.2会计研究方法的演变与创新\n### 5.3欧洲会计研究的未来趋势与挑战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比较会计：欧洲视角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欧洲会计体系概述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6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6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6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德国</a:t>
                </a:r>
                <a:endParaRPr/>
              </a:p>
            </p:txBody>
          </p:sp>
          <p:sp>
            <p:nvSpPr>
              <p:cNvPr id="16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德国通用会计准则（GAAP）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法律框架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稳健性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透明度</a:t>
                </a:r>
                <a:endParaRPr/>
              </a:p>
            </p:txBody>
          </p:sp>
        </p:grpSp>
        <p:grpSp>
          <p:nvGrpSpPr>
            <p:cNvPr id="17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7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法国</a:t>
                </a:r>
                <a:endParaRPr/>
              </a:p>
            </p:txBody>
          </p:sp>
          <p:sp>
            <p:nvSpPr>
              <p:cNvPr id="17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法国通用会计准则（GAAP）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税收制度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真实性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可比性</a:t>
                </a:r>
                <a:endParaRPr/>
              </a:p>
            </p:txBody>
          </p:sp>
        </p:grpSp>
        <p:grpSp>
          <p:nvGrpSpPr>
            <p:cNvPr id="17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7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英国</a:t>
                </a:r>
                <a:endParaRPr/>
              </a:p>
            </p:txBody>
          </p:sp>
          <p:sp>
            <p:nvSpPr>
              <p:cNvPr id="17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国际财务报告准则（IFRS）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独立会计准则制定机构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投资者保护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市场透明度</a:t>
                </a:r>
                <a:endParaRPr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欧洲各国会计体系的多样性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欧洲会计协调的发展与进程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欧洲经济共同体（EEC）时期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1978年，欧洲委员会发布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第一个会计协调指令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1980年代，欧洲各国开始采用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国际会计准则（IAS）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欧洲联盟（EU）时期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1995年，欧洲委员会发布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第四个会计协调指令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2002年，欧洲议会通过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国际财务报告准则（IFRS）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2005年，欧洲委员会实施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国际财务报告准则（IFRS）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相同点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都强调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透明度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可比性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都采用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公允价值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作为计量基础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不同点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欧洲会计准则更注重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法律框架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税收制度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国际会计准则更注重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投资者保护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市场透明度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欧洲会计准则在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固定资产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无形资产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等方面的处理与国际会计准则有所不同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欧洲会计准则与国际会计准则的比较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欧洲财务报告体系的特点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包含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所有者权益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真实性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完整性</a:t>
                </a:r>
                <a:endParaRPr/>
              </a:p>
            </p:txBody>
          </p:sp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资产负债表</a:t>
                </a:r>
                <a:endParaRPr/>
              </a:p>
            </p:txBody>
          </p:sp>
        </p:grpSp>
        <p:grpSp>
          <p:nvGrpSpPr>
            <p:cNvPr id="22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包含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费用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可比性</a:t>
                </a:r>
                <a:endParaRPr/>
              </a:p>
            </p:txBody>
          </p:sp>
          <p:sp>
            <p:nvSpPr>
              <p:cNvPr id="22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利润表</a:t>
                </a:r>
                <a:endParaRPr/>
              </a:p>
            </p:txBody>
          </p:sp>
        </p:grpSp>
        <p:grpSp>
          <p:nvGrpSpPr>
            <p:cNvPr id="22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包含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经营活动现金流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投资活动现金流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筹资活动现金流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现金流动性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运营效率</a:t>
                </a:r>
                <a:endParaRPr/>
              </a:p>
            </p:txBody>
          </p:sp>
          <p:sp>
            <p:nvSpPr>
              <p:cNvPr id="22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现金流量表</a:t>
                </a:r>
                <a:endParaRPr/>
              </a:p>
            </p:txBody>
          </p:sp>
        </p:grpSp>
      </p:grpSp>
      <p:pic>
        <p:nvPicPr>
          <p:cNvPr id="22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资产负债表、利润表和现金流量表的构成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会计信息披露要求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透明度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相关性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可比性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会计信息披露特点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现金流量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财务风险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的披露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会计信息披露的要求与特点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欧洲财务报告体系的优势与挑战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透明度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可比性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，有利于投资者决策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国际会计准则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，有利于国际合作与交流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不同国家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的会计差异，协调难度较大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新兴经济体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中小企业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中的应用仍有待提高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欧洲会计监管体系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欧洲各国会计监管机构的设置与职能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欧洲财务报告咨询小组（EFRAG）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会计准则制定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欧洲委员会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欧洲议会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提供建议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国家会计监管机构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会计准则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投资者利益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市场公平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https://d.book118.com/185122212242011111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比较会计：欧洲视角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2024-09-17T15:20:22.898</cp:lastPrinted>
  <dcterms:created xsi:type="dcterms:W3CDTF">2024-09-17T07:20:22Z</dcterms:created>
  <dcterms:modified xsi:type="dcterms:W3CDTF">2024-09-17T07:20:24Z</dcterms:modified>
</cp:coreProperties>
</file>