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C1E55-DD2E-489F-BCBA-63D0130EE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6BFC5-263B-47CB-899F-D11D92FF6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E29AE-3AC2-47FE-8FF1-359806A97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00C01-C915-43C0-9E25-D079384E0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FBC1C-2932-482D-AE46-7C28F9645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4AC843-4EC0-4EA1-BDEE-5193356FE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EB2F8-B875-491F-805B-FED440E1D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0788F-BAF8-476E-B9C1-0DA8FA2E2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0E33A-F04B-4FE6-B339-339B6C3FE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8068D-4E1D-4F0C-A699-652DCD86C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E9753-2653-4120-836F-C5A59C1F6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23223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胫骨结节骨牵引护理PPT\n## 1.胫骨结节骨牵引概述及原理\n### 1.1胫骨结节骨牵引的定义与用途\n### 1.2胫骨结节骨牵引的原理及优势\n### 1.3胫骨结节骨牵引的适应症与禁忌症\n## 2.胫骨结节骨牵引的手术步骤与护理配合\n### 2.1胫骨结节骨牵引的手术步骤详解\n### 2.2手术过程中的护理配合与注意事项\n### 2.3术后即刻护理与评估\n## 3.胫骨结节骨牵引的术后护理与康复指导\n### 3.1术后患者的病情观察与护理\n### 3.2预防感染与并发症的护理措施\n### 3.3康复指导与功能锻炼计划\n## 4.胫骨结节骨牵引的心理护理与健康教育\n### 4.1患者心理特点与心理需求分析\n### 4.2心理护理措施与实施方法\n### 4.3健康教育内容与沟通技巧\n## 5.胫骨结节骨牵引的护理实例分享与案例分析\n### 5.1成功护理实例分享与经验总结\n### 5.2案例分析：并发症预防与应对策略\n### 5.3持续改进与提升护理质量的措施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600"/>
              <a:t>胫骨结节骨牵引护理PPT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胫骨结节骨牵引概述及原理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定义：胫骨结节骨牵引是一种通过在胫骨结节施加牵引力来治疗骨折、脱臼等骨骼疾病的外科手术方法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胫骨结节：位于胫骨近端，与股骨相连的部位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牵引力：通过牵引装置施加在胫骨结节上的力量</a:t>
                </a:r>
                <a:endParaRPr/>
              </a:p>
            </p:txBody>
          </p:sp>
        </p:grpSp>
        <p:grpSp>
          <p:nvGrpSpPr>
            <p:cNvPr id="18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用途：胫骨结节骨牵引主要用于治疗以下骨骼疾病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骨折：如股骨、胫骨、髋骨等部位的骨折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脱臼：如髋关节、膝关节等关节的脱臼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骨折愈合不良：如骨折后愈合缓慢或出现骨不连等情况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胫骨结节骨牵引的定义与用途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原理：通过在胫骨结节施加牵引力，使骨折或脱臼的关节恢复正常位置，同时促进骨骼愈合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牵引力：使骨折或脱臼的关节受到向上的拉力，从而恢复正常位置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骨骼愈合：牵引过程中，骨折部位的血运得到改善，有助于骨骼愈合</a:t>
                </a:r>
                <a:endParaRPr/>
              </a:p>
            </p:txBody>
          </p:sp>
        </p:grpSp>
        <p:grpSp>
          <p:nvGrpSpPr>
            <p:cNvPr id="19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优势：胫骨结节骨牵引相比其他牵引方法具有以下优势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牵引效果显著：胫骨结节骨牵引可以直接作用于骨折或脱臼部位，使关节恢复正常位置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创伤小：手术创伤较小，术后恢复较快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适应症广泛：适用于多种骨折、脱臼及骨折愈合不良等情况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胫骨结节骨牵引的原理及优势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适应症：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骨折：如股骨、胫骨、髋骨等部位的骨折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脱臼：如髋关节、膝关节等关节的脱臼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骨折愈合不良：如骨折后愈合缓慢或出现骨不连等情况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禁忌症：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局部感染：手术区域存在感染灶的患者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骨折严重粉碎：骨折部位严重粉碎，无法通过牵引力恢复正常的患者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凝血功能障碍：患有凝血功能障碍，容易出现出血并发症的患者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胫骨结节骨牵引的适应症与禁忌症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胫骨结节骨牵引的手术步骤与护理配合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手术准备：患者麻醉后，手术区域进行消毒、铺单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麻醉：根据患者情况选择合适的麻醉方式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消毒：对手术区域进行彻底消毒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铺单：铺设无菌手术单，确保手术区域无菌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手术操作：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切开皮肤：在胫骨结节部位切开皮肤，暴露骨折或脱臼部位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植入牵引钉：在胫骨结节部位植入牵引钉，连接牵引装置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施加牵引力：通过牵引装置施加适当的牵引力，使骨折或脱臼部位恢复正常位置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稳定关节：在骨折或脱臼部位进行内固定或外固定，确保关节稳定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术后处理：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缝合伤口：缝合手术切口，避免感染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安装石膏：根据患者情况，安装石膏固定患肢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观察病情：密切观察患者生命体征及手术部位情况</a:t>
            </a:r>
            <a:endParaRPr/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胫骨结节骨牵引的手术步骤详解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护理配合：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麻醉护理：密切观察患者生命体征，确保麻醉安全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手术器械准备：根据手术需要，准备充足的手术器械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手术配合：协助医生进行手术操作，确保手术顺利进行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保持手术区域无菌：严格执行无菌操作，避免感染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确保牵引力适中：根据患者情况，调整牵引力，避免过度牵引或牵引不足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密切观察患者病情：密切观察患者生命体征及手术部位情况，及时处理异常情况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手术过程中的护理配合与注意事项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术后即刻护理与评估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术后即刻护理：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观察手术部位：密切观察手术部位有无出血、肿胀等异常情况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保持伤口清洁：定期清洁伤口，避免感染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疼痛管理：根据患者疼痛程度，给予适当的镇痛措施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术后评估：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关节功能评估：评估手术关节的活动范围及肌力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影像学检查：通过X光、CT等影像学检查，了解骨折愈合情况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患者舒适度评估：评估患者对手术及护理的满意度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胫骨结节骨牵引的术后护理与康复指导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病情观察：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生命体征监测：密切观察患者的生命体征，如心率、血压、呼吸等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手术部位观察：观察手术部位有无出血、肿胀、感染等异常情况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患肢血液循环观察：观察患肢皮肤温度、颜色、感觉及动脉搏动情况，评估血液循环状况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疼痛管理：根据患者疼痛程度，给予适当的镇痛措施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预防感染：严格执行无菌操作，定期换药，保持伤口清洁干燥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患肢护理：保持患肢抬高，避免过度活动，促进血液循环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术后患者的病情观察与护理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https://d.book118.com/185123223322011111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胫骨结节骨牵引护理PPT</vt:lpstr>
      <vt:lpstr>胫骨结节骨牵引概述及原理</vt:lpstr>
      <vt:lpstr>PowerPoint Presentation</vt:lpstr>
      <vt:lpstr>PowerPoint Presentation</vt:lpstr>
      <vt:lpstr>PowerPoint Presentation</vt:lpstr>
      <vt:lpstr>胫骨结节骨牵引的手术步骤与护理配合</vt:lpstr>
      <vt:lpstr>PowerPoint Presentation</vt:lpstr>
      <vt:lpstr>PowerPoint Presentation</vt:lpstr>
      <vt:lpstr>PowerPoint Presentation</vt:lpstr>
      <vt:lpstr>胫骨结节骨牵引的术后护理与康复指导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2024-09-17T21:37:17.685</cp:lastPrinted>
  <dcterms:created xsi:type="dcterms:W3CDTF">2024-09-17T13:37:17Z</dcterms:created>
  <dcterms:modified xsi:type="dcterms:W3CDTF">2024-09-17T13:37:19Z</dcterms:modified>
</cp:coreProperties>
</file>