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12EA0D-BCA3-4760-B024-A67A738F8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5F2141-3B41-46C0-B9C7-DD1661ACE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E32CC-7CC2-4721-9C16-668B7DA8F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EAE9B4-1E45-400C-AF63-979D9DB12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2653EA-146F-4506-872D-1514AFDF1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C4F7E9-5865-41A6-9E65-18069A849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35A996-A2C5-4035-ACAB-F7644E798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B9D9C8-0B27-4079-9EB7-C921EB3E2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98449D-4CA4-4D89-9878-BAC20F9A0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ADF13B-F268-45DA-970D-391906094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CB285B-2CDB-4767-8102-826055021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12331213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86企业规范化管理培训打造高效的决策机制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决策机制概述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企业规范化管理基础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打造高效决策机制策略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关键成功因素剖析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实践案例分享与启示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决策机制概述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决策机制是指企业或组织内部制定、评估和执行决策的一系列流程、规则和方法。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有效的决策机制是企业成功的关键，它有助于确保决策的科学性、合理性和高效性，从而提高企业的竞争力和适应能力。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涉及企业长期发展方向、目标设定和资源配置等重大问题的决策。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战略决策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针对企业日常运营和管理活动，如生产、销售、人力资源等方面的决策。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管理决策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关注具体业务问题和机会，如产品开发、市场策略、客户关系管理等。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业务决策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常见决策类型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高效的决策机制具有清晰的目标和原则，指导决策者在不同情境下做出合理的选择。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明确的目标和原则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运用数据分析、市场调研、风险评估等科学方法，为决策提供有力支持。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科学的分析方法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鼓励多元化的参与和沟通，汇聚各方智慧和意见，提高决策的全面性和准确性。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多元化的参与和沟通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具备快速响应市场变化和调整策略的能力，确保决策的时效性和灵活性。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快速响应和调整能力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高效决策机制特点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企业规范化管理基础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通过制定和执行一系列规范化管理制度和流程，使企业各项管理工作达到标准化、制度化、流程化的状态，提高企业运营效率和管理水平。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有助于企业实现可持续发展，提升市场竞争力，降低经营风险，提高员工工作效率和满意度。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规范化管理概念及意义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规范化管理意义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规范化管理定义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制度体系建立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制定完善的企业管理制度，包括人事、财务、业务等各方面，确保企业各项工作有章可循、有据可查。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根据企业战略目标和业务需求，设计合理的组织架构，明确各部门职责和权限，确保企业高效运转。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流程优化与再造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对企业现有流程进行全面梳理和分析，找出瓶颈和问题，进行优化和再造，提高企业运营效率。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企业管理体系构建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深入了解企业现有流程，通过调研和诊断，发现流程中存在的问题和不足之处。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流程调研与诊断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流程分析与优化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流程实施与监控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306" r="1330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对诊断出的问题进行深入分析，提出优化建议和改进措施，使流程更加合理、高效。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将优化后的流程落实到具体工作中，建立监控机制，确保流程执行到位，持续改进和优化。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规范化管理流程梳理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打造高效决策机制策略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明确企业发展战略和阶段性目标，为决策制定提供方向。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确定决策目标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坚持科学性、民主性、可行性等原则，确保决策合理有效。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遵循决策原则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明确决策目标与原则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完善决策流程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建立规范的决策流程，包括问题识别、信息收集、方案制定、评估选择、实施反馈等环节。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健全决策制度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制定科学的决策制度，如决策责任制、专家咨询制、社会公示制等，提高决策透明度和公信力。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优化决策流程与制度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https://d.book118.com/185123312134011122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2024-09-25T21:27:05.047</cp:lastPrinted>
  <dcterms:created xsi:type="dcterms:W3CDTF">2024-09-25T13:27:05Z</dcterms:created>
  <dcterms:modified xsi:type="dcterms:W3CDTF">2024-09-25T13:27:07Z</dcterms:modified>
</cp:coreProperties>
</file>