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24384000" cy="13716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Rectangle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/>
          </p:cNvSpPr>
          <p:nvPr>
            <p:ph type="body" sz="quarter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x-none" altLang="x-none" noProof="0">
                <a:sym typeface="Helvetica Neue" panose="02000503000000020004" pitchFamily="2" charset="0"/>
              </a:rPr>
              <a:t>Click to edit Master text styles</a:t>
            </a:r>
          </a:p>
          <a:p>
            <a:pPr lvl="1"/>
            <a:r>
              <a:rPr lang="x-none" altLang="x-none" noProof="0">
                <a:sym typeface="Helvetica Neue" panose="02000503000000020004" pitchFamily="2" charset="0"/>
              </a:rPr>
              <a:t>Second level</a:t>
            </a:r>
          </a:p>
          <a:p>
            <a:pPr lvl="2"/>
            <a:r>
              <a:rPr lang="x-none" altLang="x-none" noProof="0">
                <a:sym typeface="Helvetica Neue" panose="02000503000000020004" pitchFamily="2" charset="0"/>
              </a:rPr>
              <a:t>Third level</a:t>
            </a:r>
          </a:p>
          <a:p>
            <a:pPr lvl="3"/>
            <a:r>
              <a:rPr lang="x-none" altLang="x-none" noProof="0">
                <a:sym typeface="Helvetica Neue" panose="02000503000000020004" pitchFamily="2" charset="0"/>
              </a:rPr>
              <a:t>Fourth level</a:t>
            </a:r>
          </a:p>
          <a:p>
            <a:pPr lvl="4"/>
            <a:r>
              <a:rPr lang="x-none" altLang="x-none" noProof="0">
                <a:sym typeface="Helvetica Neue" panose="02000503000000020004" pitchFamily="2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1pPr>
    <a:lvl2pPr indent="2286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2pPr>
    <a:lvl3pPr indent="4572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3pPr>
    <a:lvl4pPr indent="6858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4pPr>
    <a:lvl5pPr indent="9144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C502-853C-445A-A9D6-7B7DAA6F9225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76BE4-FE54-4E7E-BAB1-1DAE7BAEC21C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76BE4-FE54-4E7E-BAB1-1DAE7BAEC21C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C502-853C-445A-A9D6-7B7DAA6F922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697F-2265-4D57-9F6B-D7E5D39E5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EB720-97B5-42B2-ABCE-1E84E063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CA5B8-4531-49BD-91E2-B0544B00A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46D03-A279-4781-A5FD-525C6E15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AF116-6C90-45A3-98B6-BB92A763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A7241-927C-4684-9C5E-B6AAA72A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D75DC-7B69-4120-A7F0-277F92EF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6D7A8-BDD6-44F9-8F66-DC373E5B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171BB-9991-47E4-8250-DE20CE60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441B4-A496-4EC9-9D05-026AE2F0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4DDE8-86BC-4218-B6BE-72C8C506E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0" y="2244725"/>
            <a:ext cx="18288000" cy="47752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0" y="7204075"/>
            <a:ext cx="18288000" cy="3311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F9AEF3A7-0E53-004D-BA1C-AEEFBF9C8FCF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8614CC32-CCD1-D242-9018-06797537C549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3700" y="3419475"/>
            <a:ext cx="21031200" cy="5705475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63700" y="9178925"/>
            <a:ext cx="21031200" cy="30003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00AAC074-5BD2-DA4C-8D63-FB2C7B922241}" type="slidenum">
              <a:rPr lang="ru-RU" altLang="ru-RU"/>
              <a:t>‹#›</a:t>
            </a:fld>
            <a:endParaRPr lang="ru-RU" altLang="ru-RU"/>
          </a:p>
        </p:txBody>
      </p:sp>
      <p:sp>
        <p:nvSpPr>
          <p:cNvPr id="5" name="矩形 4"/>
          <p:cNvSpPr/>
          <p:nvPr userDrawn="1"/>
        </p:nvSpPr>
        <p:spPr bwMode="auto">
          <a:xfrm>
            <a:off x="0" y="0"/>
            <a:ext cx="24384000" cy="13716000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bg1"/>
            </a:solidFill>
            <a:prstDash val="solid"/>
            <a:miter lim="4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marL="0" marR="0" indent="0" algn="ctr" defTabSz="8255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000" b="1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  <a:sym typeface="Helvetica Neue" panose="02000503000000020004" pitchFamily="2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89100" y="3149600"/>
            <a:ext cx="10426700" cy="9296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268200" y="3149600"/>
            <a:ext cx="10426700" cy="9296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91043129-C7AD-B24C-A0B9-82BD3EB3E120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5" y="730250"/>
            <a:ext cx="21031200" cy="2651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9575" y="3362325"/>
            <a:ext cx="10315575" cy="16478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79575" y="5010150"/>
            <a:ext cx="10315575" cy="73691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344400" y="3362325"/>
            <a:ext cx="10366375" cy="16478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344400" y="5010150"/>
            <a:ext cx="10366375" cy="73691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F6C105D5-4028-9C46-BB5E-EE3037A1EDB6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1D82E12E-E8FF-1A45-9900-7EF62593E6FB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46C54448-ED05-E24C-B5D5-B54034DCC9F7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defTabSz="1828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fld id="{8188B4EC-7CCE-4981-BEAD-3D2B29EC2B99}" type="datetimeFigureOut">
              <a:rPr lang="zh-CN" altLang="en-US" sz="3600" b="0" smtClean="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rPr>
              <a:t>2023/10/29</a:t>
            </a:fld>
            <a:endParaRPr lang="zh-CN" altLang="en-US" sz="3600" b="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l" defTabSz="1828800" fontAlgn="auto" hangingPunct="1">
              <a:spcBef>
                <a:spcPct val="0"/>
              </a:spcBef>
              <a:spcAft>
                <a:spcPct val="0"/>
              </a:spcAft>
              <a:defRPr/>
            </a:pPr>
            <a:fld id="{15CA7E42-5C45-401B-9CF6-FFDBF3682BD8}" type="slidenum">
              <a:rPr lang="zh-CN" altLang="en-US" sz="3600" smtClean="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360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4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24394942" cy="11680204"/>
          </a:xfrm>
          <a:custGeom>
            <a:gdLst>
              <a:gd name="connsiteX0" fmla="*/ 0 w 12197471"/>
              <a:gd name="connsiteY0" fmla="*/ 5540666 h 5840102"/>
              <a:gd name="connsiteX1" fmla="*/ 518 w 12197471"/>
              <a:gd name="connsiteY1" fmla="*/ 5791452 h 5840102"/>
              <a:gd name="connsiteX2" fmla="*/ 768 w 12197471"/>
              <a:gd name="connsiteY2" fmla="*/ 5840102 h 5840102"/>
              <a:gd name="connsiteX3" fmla="*/ 0 w 12197471"/>
              <a:gd name="connsiteY3" fmla="*/ 5840102 h 5840102"/>
              <a:gd name="connsiteX4" fmla="*/ 12197471 w 12197471"/>
              <a:gd name="connsiteY4" fmla="*/ 4920343 h 5840102"/>
              <a:gd name="connsiteX5" fmla="*/ 12197471 w 12197471"/>
              <a:gd name="connsiteY5" fmla="*/ 5840102 h 5840102"/>
              <a:gd name="connsiteX6" fmla="*/ 12197470 w 12197471"/>
              <a:gd name="connsiteY6" fmla="*/ 5840102 h 5840102"/>
              <a:gd name="connsiteX7" fmla="*/ 12197471 w 12197471"/>
              <a:gd name="connsiteY7" fmla="*/ 3789082 h 5840102"/>
              <a:gd name="connsiteX8" fmla="*/ 12197471 w 12197471"/>
              <a:gd name="connsiteY8" fmla="*/ 4708841 h 5840102"/>
              <a:gd name="connsiteX9" fmla="*/ 12197471 w 12197471"/>
              <a:gd name="connsiteY9" fmla="*/ 4920343 h 5840102"/>
              <a:gd name="connsiteX10" fmla="*/ 12197470 w 12197471"/>
              <a:gd name="connsiteY10" fmla="*/ 4920343 h 5840102"/>
              <a:gd name="connsiteX11" fmla="*/ 0 w 12197471"/>
              <a:gd name="connsiteY11" fmla="*/ 0 h 5840102"/>
              <a:gd name="connsiteX12" fmla="*/ 12197471 w 12197471"/>
              <a:gd name="connsiteY12" fmla="*/ 0 h 5840102"/>
              <a:gd name="connsiteX13" fmla="*/ 12197471 w 12197471"/>
              <a:gd name="connsiteY13" fmla="*/ 800107 h 5840102"/>
              <a:gd name="connsiteX14" fmla="*/ 12033551 w 12197471"/>
              <a:gd name="connsiteY14" fmla="*/ 919759 h 5840102"/>
              <a:gd name="connsiteX15" fmla="*/ 12197471 w 12197471"/>
              <a:gd name="connsiteY15" fmla="*/ 919759 h 5840102"/>
              <a:gd name="connsiteX16" fmla="*/ 12197471 w 12197471"/>
              <a:gd name="connsiteY16" fmla="*/ 1719866 h 5840102"/>
              <a:gd name="connsiteX17" fmla="*/ 10942735 w 12197471"/>
              <a:gd name="connsiteY17" fmla="*/ 2635750 h 5840102"/>
              <a:gd name="connsiteX18" fmla="*/ 9398446 w 12197471"/>
              <a:gd name="connsiteY18" fmla="*/ 2587546 h 5840102"/>
              <a:gd name="connsiteX19" fmla="*/ 7202660 w 12197471"/>
              <a:gd name="connsiteY19" fmla="*/ 3828809 h 5840102"/>
              <a:gd name="connsiteX20" fmla="*/ 5489465 w 12197471"/>
              <a:gd name="connsiteY20" fmla="*/ 3358817 h 5840102"/>
              <a:gd name="connsiteX21" fmla="*/ 3160967 w 12197471"/>
              <a:gd name="connsiteY21" fmla="*/ 4696491 h 5840102"/>
              <a:gd name="connsiteX22" fmla="*/ 1471900 w 12197471"/>
              <a:gd name="connsiteY22" fmla="*/ 4467520 h 5840102"/>
              <a:gd name="connsiteX23" fmla="*/ 0 w 12197471"/>
              <a:gd name="connsiteY23" fmla="*/ 5540666 h 5840102"/>
              <a:gd name="connsiteX24" fmla="*/ 0 w 12197471"/>
              <a:gd name="connsiteY24" fmla="*/ 4920343 h 5840102"/>
              <a:gd name="connsiteX25" fmla="*/ 0 w 12197471"/>
              <a:gd name="connsiteY25" fmla="*/ 4620907 h 5840102"/>
              <a:gd name="connsiteX26" fmla="*/ 0 w 12197471"/>
              <a:gd name="connsiteY26" fmla="*/ 919759 h 58401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97471" h="5840102">
                <a:moveTo>
                  <a:pt x="0" y="5540666"/>
                </a:moveTo>
                <a:cubicBezTo>
                  <a:pt x="0" y="5620982"/>
                  <a:pt x="189" y="5704876"/>
                  <a:pt x="518" y="5791452"/>
                </a:cubicBezTo>
                <a:lnTo>
                  <a:pt x="768" y="5840102"/>
                </a:lnTo>
                <a:lnTo>
                  <a:pt x="0" y="5840102"/>
                </a:lnTo>
                <a:close/>
                <a:moveTo>
                  <a:pt x="12197471" y="4920343"/>
                </a:moveTo>
                <a:lnTo>
                  <a:pt x="12197471" y="5840102"/>
                </a:lnTo>
                <a:lnTo>
                  <a:pt x="12197470" y="5840102"/>
                </a:lnTo>
                <a:close/>
                <a:moveTo>
                  <a:pt x="12197471" y="3789082"/>
                </a:moveTo>
                <a:lnTo>
                  <a:pt x="12197471" y="4708841"/>
                </a:lnTo>
                <a:lnTo>
                  <a:pt x="12197471" y="4920343"/>
                </a:lnTo>
                <a:lnTo>
                  <a:pt x="12197470" y="4920343"/>
                </a:lnTo>
                <a:close/>
                <a:moveTo>
                  <a:pt x="0" y="0"/>
                </a:moveTo>
                <a:lnTo>
                  <a:pt x="12197471" y="0"/>
                </a:lnTo>
                <a:lnTo>
                  <a:pt x="12197471" y="800107"/>
                </a:lnTo>
                <a:lnTo>
                  <a:pt x="12033551" y="919759"/>
                </a:lnTo>
                <a:lnTo>
                  <a:pt x="12197471" y="919759"/>
                </a:lnTo>
                <a:lnTo>
                  <a:pt x="12197471" y="1719866"/>
                </a:lnTo>
                <a:lnTo>
                  <a:pt x="10942735" y="2635750"/>
                </a:lnTo>
                <a:lnTo>
                  <a:pt x="9398446" y="2587546"/>
                </a:lnTo>
                <a:lnTo>
                  <a:pt x="7202660" y="3828809"/>
                </a:lnTo>
                <a:lnTo>
                  <a:pt x="5489465" y="3358817"/>
                </a:lnTo>
                <a:lnTo>
                  <a:pt x="3160967" y="4696491"/>
                </a:lnTo>
                <a:lnTo>
                  <a:pt x="1471900" y="4467520"/>
                </a:lnTo>
                <a:lnTo>
                  <a:pt x="0" y="5540666"/>
                </a:lnTo>
                <a:lnTo>
                  <a:pt x="0" y="4920343"/>
                </a:lnTo>
                <a:lnTo>
                  <a:pt x="0" y="4620907"/>
                </a:lnTo>
                <a:lnTo>
                  <a:pt x="0" y="91975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/>
        </p:nvGrpSpPr>
        <p:grpSpPr>
          <a:xfrm>
            <a:off x="382688" y="665312"/>
            <a:ext cx="10173009" cy="598857"/>
            <a:chOff x="525178" y="441067"/>
            <a:chExt cx="10173009" cy="598857"/>
          </a:xfrm>
        </p:grpSpPr>
        <p:sp>
          <p:nvSpPr>
            <p:cNvPr id="9" name="Freeform 18"/>
            <p:cNvSpPr/>
            <p:nvPr/>
          </p:nvSpPr>
          <p:spPr bwMode="auto">
            <a:xfrm>
              <a:off x="525178" y="441068"/>
              <a:ext cx="699069" cy="598856"/>
            </a:xfrm>
            <a:prstGeom prst="parallelogram">
              <a:avLst/>
            </a:prstGeom>
            <a:solidFill>
              <a:schemeClr val="bg1"/>
            </a:soli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gency FB" panose="020b0503020202020204" pitchFamily="34" charset="0"/>
                </a:rPr>
                <a:t>01</a:t>
              </a:r>
              <a:endPara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Agency FB" panose="020b0503020202020204" pitchFamily="34" charset="0"/>
              </a:endParaRPr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48719" y="441067"/>
              <a:ext cx="4192250" cy="598857"/>
              <a:chOff x="4518512" y="2209083"/>
              <a:chExt cx="4192250" cy="598857"/>
            </a:xfrm>
          </p:grpSpPr>
          <p:sp>
            <p:nvSpPr>
              <p:cNvPr id="13" name="Freeform 24"/>
              <p:cNvSpPr/>
              <p:nvPr/>
            </p:nvSpPr>
            <p:spPr bwMode="auto">
              <a:xfrm>
                <a:off x="4518512" y="2209083"/>
                <a:ext cx="4192250" cy="598857"/>
              </a:xfrm>
              <a:prstGeom prst="parallelogram">
                <a:avLst/>
              </a:prstGeom>
              <a:solidFill>
                <a:schemeClr val="bg1"/>
              </a:solidFill>
              <a:ln w="28575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endParaRPr lang="zh-CN" altLang="en-US" sz="24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Agency FB" panose="020b0503020202020204" pitchFamily="34" charset="0"/>
                </a:endParaRPr>
              </a:p>
            </p:txBody>
          </p:sp>
          <p:sp>
            <p:nvSpPr>
              <p:cNvPr id="14" name="矩形 13"/>
              <p:cNvSpPr/>
              <p:nvPr/>
            </p:nvSpPr>
            <p:spPr>
              <a:xfrm>
                <a:off x="5158494" y="2237095"/>
                <a:ext cx="27694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800" b="0">
                    <a:solidFill>
                      <a:schemeClr val="accent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企业组织架构图</a:t>
                </a:r>
              </a:p>
            </p:txBody>
          </p:sp>
        </p:grpSp>
        <p:sp>
          <p:nvSpPr>
            <p:cNvPr id="12" name="文本框 11"/>
            <p:cNvSpPr txBox="1"/>
            <p:nvPr/>
          </p:nvSpPr>
          <p:spPr>
            <a:xfrm>
              <a:off x="5884663" y="548305"/>
              <a:ext cx="4813524" cy="427746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lnSpc>
                  <a:spcPct val="114000"/>
                </a:lnSpc>
              </a:pPr>
              <a:r>
                <a:rPr lang="en-US" altLang="zh-CN" sz="1000">
                  <a:solidFill>
                    <a:schemeClr val="tx1">
                      <a:lumMod val="50000"/>
                      <a:lumOff val="50000"/>
                    </a:schemeClr>
                  </a:solidFill>
                  <a:latin typeface="Century Gothic" panose="020b0502020202020204" pitchFamily="34" charset="0"/>
                  <a:ea typeface="+mj-ea"/>
                </a:rPr>
                <a:t>The user can demonstrate on a projector or computer, or print the presentation and make it film to be used in a wider field</a:t>
              </a: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ctr" defTabSz="825500" rtl="0" eaLnBrk="0" fontAlgn="base" hangingPunct="0">
        <a:spcBef>
          <a:spcPct val="0"/>
        </a:spcBef>
        <a:spcAft>
          <a:spcPct val="0"/>
        </a:spcAft>
        <a:defRPr sz="11200" kern="1200">
          <a:solidFill>
            <a:srgbClr val="000000"/>
          </a:solidFill>
          <a:latin typeface="+mj-lt"/>
          <a:ea typeface="+mj-ea"/>
          <a:cs typeface="+mj-cs"/>
          <a:sym typeface="Helvetica Neue Medium" panose="02000503000000020004" pitchFamily="2" charset="0"/>
        </a:defRPr>
      </a:lvl1pPr>
      <a:lvl2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2pPr>
      <a:lvl3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3pPr>
      <a:lvl4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4pPr>
      <a:lvl5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5pPr>
      <a:lvl6pPr marL="4572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6pPr>
      <a:lvl7pPr marL="9144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7pPr>
      <a:lvl8pPr marL="13716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8pPr>
      <a:lvl9pPr marL="18288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9pPr>
    </p:titleStyle>
    <p:bodyStyle>
      <a:lvl1pPr marL="635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1pPr>
      <a:lvl2pPr marL="1270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2pPr>
      <a:lvl3pPr marL="1905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3pPr>
      <a:lvl4pPr marL="2540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4pPr>
      <a:lvl5pPr marL="3175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image" Target="../media/image1.jpeg" /><Relationship Id="rId5" Type="http://schemas.openxmlformats.org/officeDocument/2006/relationships/image" Target="../media/image2.jpeg" /><Relationship Id="rId6" Type="http://schemas.openxmlformats.org/officeDocument/2006/relationships/image" Target="../media/image3.jpeg" /><Relationship Id="rId7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300211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 bwMode="auto">
          <a:xfrm>
            <a:off x="0" y="0"/>
            <a:ext cx="24384000" cy="13716000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  <a:miter lim="4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marL="0" marR="0" indent="0" algn="ctr" defTabSz="8255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000" b="1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  <a:sym typeface="Helvetica Neue" panose="02000503000000020004" pitchFamily="2" charset="0"/>
            </a:endParaRPr>
          </a:p>
        </p:txBody>
      </p:sp>
      <p:grpSp>
        <p:nvGrpSpPr>
          <p:cNvPr id="17409" name="Группа 1"/>
          <p:cNvGrpSpPr/>
          <p:nvPr/>
        </p:nvGrpSpPr>
        <p:grpSpPr>
          <a:xfrm>
            <a:off x="19713575" y="1004888"/>
            <a:ext cx="3063875" cy="3349625"/>
            <a:chOff x="19713632" y="1005629"/>
            <a:chExt cx="3063544" cy="3348638"/>
          </a:xfrm>
        </p:grpSpPr>
        <p:sp>
          <p:nvSpPr>
            <p:cNvPr id="93" name="Полилиния 92"/>
            <p:cNvSpPr/>
            <p:nvPr/>
          </p:nvSpPr>
          <p:spPr bwMode="auto">
            <a:xfrm>
              <a:off x="20132687" y="2695818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94" name="Полилиния 93"/>
            <p:cNvSpPr/>
            <p:nvPr/>
          </p:nvSpPr>
          <p:spPr bwMode="auto">
            <a:xfrm>
              <a:off x="19713632" y="1499196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09" name="Полилиния 108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32" name="AutoShape 35"/>
            <p:cNvSpPr/>
            <p:nvPr/>
          </p:nvSpPr>
          <p:spPr bwMode="auto">
            <a:xfrm rot="5400000">
              <a:off x="21875662" y="2252957"/>
              <a:ext cx="949045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33" name="AutoShape 35"/>
            <p:cNvSpPr/>
            <p:nvPr/>
          </p:nvSpPr>
          <p:spPr bwMode="auto">
            <a:xfrm rot="5400000">
              <a:off x="21281206" y="1052367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34" name="AutoShape 35"/>
            <p:cNvSpPr/>
            <p:nvPr/>
          </p:nvSpPr>
          <p:spPr bwMode="auto">
            <a:xfrm rot="5400000">
              <a:off x="21281206" y="3451960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21" name="Прямоугольник 109"/>
            <p:cNvSpPr>
              <a:spLocks noChangeArrowheads="1"/>
            </p:cNvSpPr>
            <p:nvPr/>
          </p:nvSpPr>
          <p:spPr bwMode="auto">
            <a:xfrm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22" name="Прямоугольник 110"/>
            <p:cNvSpPr>
              <a:spLocks noChangeArrowheads="1"/>
            </p:cNvSpPr>
            <p:nvPr/>
          </p:nvSpPr>
          <p:spPr bwMode="auto">
            <a:xfrm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23" name="Прямоугольник 111"/>
            <p:cNvSpPr>
              <a:spLocks noChangeArrowheads="1"/>
            </p:cNvSpPr>
            <p:nvPr/>
          </p:nvSpPr>
          <p:spPr bwMode="auto">
            <a:xfrm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0" name="Группа 112"/>
          <p:cNvGrpSpPr/>
          <p:nvPr/>
        </p:nvGrpSpPr>
        <p:grpSpPr>
          <a:xfrm>
            <a:off x="19708812" y="9359900"/>
            <a:ext cx="3063875" cy="3349625"/>
            <a:chOff x="19713632" y="1005629"/>
            <a:chExt cx="3063544" cy="3348638"/>
          </a:xfrm>
        </p:grpSpPr>
        <p:sp>
          <p:nvSpPr>
            <p:cNvPr id="114" name="Полилиния 113"/>
            <p:cNvSpPr/>
            <p:nvPr/>
          </p:nvSpPr>
          <p:spPr bwMode="auto">
            <a:xfrm>
              <a:off x="20132687" y="2695819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15" name="Полилиния 114"/>
            <p:cNvSpPr/>
            <p:nvPr/>
          </p:nvSpPr>
          <p:spPr bwMode="auto">
            <a:xfrm>
              <a:off x="19713632" y="1499197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16" name="Полилиния 115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9" name="AutoShape 35"/>
            <p:cNvSpPr/>
            <p:nvPr/>
          </p:nvSpPr>
          <p:spPr bwMode="auto">
            <a:xfrm rot="5400000">
              <a:off x="21875110" y="2252628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10" name="AutoShape 35"/>
            <p:cNvSpPr/>
            <p:nvPr/>
          </p:nvSpPr>
          <p:spPr bwMode="auto">
            <a:xfrm rot="5400000">
              <a:off x="21281303" y="1053056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11" name="AutoShape 35"/>
            <p:cNvSpPr/>
            <p:nvPr/>
          </p:nvSpPr>
          <p:spPr bwMode="auto">
            <a:xfrm rot="5400000">
              <a:off x="21281303" y="3452200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12" name="Прямоугольник 119"/>
            <p:cNvSpPr>
              <a:spLocks noChangeArrowheads="1"/>
            </p:cNvSpPr>
            <p:nvPr/>
          </p:nvSpPr>
          <p:spPr bwMode="auto">
            <a:xfrm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16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13" name="Прямоугольник 120"/>
            <p:cNvSpPr>
              <a:spLocks noChangeArrowheads="1"/>
            </p:cNvSpPr>
            <p:nvPr/>
          </p:nvSpPr>
          <p:spPr bwMode="auto">
            <a:xfrm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17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14" name="Прямоугольник 121"/>
            <p:cNvSpPr>
              <a:spLocks noChangeArrowheads="1"/>
            </p:cNvSpPr>
            <p:nvPr/>
          </p:nvSpPr>
          <p:spPr bwMode="auto">
            <a:xfrm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18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1" name="Группа 122"/>
          <p:cNvGrpSpPr/>
          <p:nvPr/>
        </p:nvGrpSpPr>
        <p:grpSpPr>
          <a:xfrm>
            <a:off x="20402550" y="5207000"/>
            <a:ext cx="3063875" cy="3348038"/>
            <a:chOff x="19713632" y="1005629"/>
            <a:chExt cx="3063544" cy="3348638"/>
          </a:xfrm>
        </p:grpSpPr>
        <p:sp>
          <p:nvSpPr>
            <p:cNvPr id="124" name="Полилиния 123"/>
            <p:cNvSpPr/>
            <p:nvPr/>
          </p:nvSpPr>
          <p:spPr bwMode="auto">
            <a:xfrm>
              <a:off x="20132687" y="2695032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25" name="Полилиния 124"/>
            <p:cNvSpPr/>
            <p:nvPr/>
          </p:nvSpPr>
          <p:spPr bwMode="auto">
            <a:xfrm>
              <a:off x="19713632" y="1499430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26" name="Полилиния 125"/>
            <p:cNvSpPr/>
            <p:nvPr/>
          </p:nvSpPr>
          <p:spPr bwMode="auto">
            <a:xfrm flipV="1">
              <a:off x="19713632" y="2663276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0" name="AutoShape 35"/>
            <p:cNvSpPr/>
            <p:nvPr/>
          </p:nvSpPr>
          <p:spPr bwMode="auto">
            <a:xfrm rot="5400000">
              <a:off x="21875110" y="2252628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01" name="AutoShape 35"/>
            <p:cNvSpPr/>
            <p:nvPr/>
          </p:nvSpPr>
          <p:spPr bwMode="auto">
            <a:xfrm rot="5400000">
              <a:off x="21281303" y="1053056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02" name="AutoShape 35"/>
            <p:cNvSpPr/>
            <p:nvPr/>
          </p:nvSpPr>
          <p:spPr bwMode="auto">
            <a:xfrm rot="5400000">
              <a:off x="21281303" y="3452200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03" name="Прямоугольник 129"/>
            <p:cNvSpPr>
              <a:spLocks noChangeArrowheads="1"/>
            </p:cNvSpPr>
            <p:nvPr/>
          </p:nvSpPr>
          <p:spPr bwMode="auto">
            <a:xfrm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13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04" name="Прямоугольник 130"/>
            <p:cNvSpPr>
              <a:spLocks noChangeArrowheads="1"/>
            </p:cNvSpPr>
            <p:nvPr/>
          </p:nvSpPr>
          <p:spPr bwMode="auto">
            <a:xfrm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2" name="Прямоугольник 131"/>
            <p:cNvSpPr>
              <a:spLocks noChangeArrowheads="1"/>
            </p:cNvSpPr>
            <p:nvPr/>
          </p:nvSpPr>
          <p:spPr bwMode="auto">
            <a:xfrm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2" name="Группа 132"/>
          <p:cNvGrpSpPr/>
          <p:nvPr/>
        </p:nvGrpSpPr>
        <p:grpSpPr>
          <a:xfrm rot="10800000">
            <a:off x="1631950" y="1004888"/>
            <a:ext cx="3063875" cy="3349625"/>
            <a:chOff x="19713632" y="1005629"/>
            <a:chExt cx="3063544" cy="3348638"/>
          </a:xfrm>
        </p:grpSpPr>
        <p:sp>
          <p:nvSpPr>
            <p:cNvPr id="134" name="Полилиния 133"/>
            <p:cNvSpPr/>
            <p:nvPr/>
          </p:nvSpPr>
          <p:spPr bwMode="auto">
            <a:xfrm>
              <a:off x="20132687" y="2695819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35" name="Полилиния 134"/>
            <p:cNvSpPr/>
            <p:nvPr/>
          </p:nvSpPr>
          <p:spPr bwMode="auto">
            <a:xfrm>
              <a:off x="19713632" y="1499197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36" name="Полилиния 135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5" name="AutoShape 35"/>
            <p:cNvSpPr/>
            <p:nvPr/>
          </p:nvSpPr>
          <p:spPr bwMode="auto">
            <a:xfrm rot="5400000">
              <a:off x="21875662" y="2252957"/>
              <a:ext cx="949045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6" name="AutoShape 35"/>
            <p:cNvSpPr/>
            <p:nvPr/>
          </p:nvSpPr>
          <p:spPr bwMode="auto">
            <a:xfrm rot="5400000">
              <a:off x="21282795" y="1052366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7" name="AutoShape 35"/>
            <p:cNvSpPr/>
            <p:nvPr/>
          </p:nvSpPr>
          <p:spPr bwMode="auto">
            <a:xfrm rot="5400000">
              <a:off x="21284381" y="3451959"/>
              <a:ext cx="949045" cy="855571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4" name="Прямоугольник 139"/>
            <p:cNvSpPr>
              <a:spLocks noChangeArrowheads="1"/>
            </p:cNvSpPr>
            <p:nvPr/>
          </p:nvSpPr>
          <p:spPr bwMode="auto">
            <a:xfrm rot="10800000"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95" name="Прямоугольник 140"/>
            <p:cNvSpPr>
              <a:spLocks noChangeArrowheads="1"/>
            </p:cNvSpPr>
            <p:nvPr/>
          </p:nvSpPr>
          <p:spPr bwMode="auto">
            <a:xfrm rot="10800000"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3" name="Прямоугольник 141"/>
            <p:cNvSpPr>
              <a:spLocks noChangeArrowheads="1"/>
            </p:cNvSpPr>
            <p:nvPr/>
          </p:nvSpPr>
          <p:spPr bwMode="auto">
            <a:xfrm rot="10800000"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3" name="Группа 142"/>
          <p:cNvGrpSpPr/>
          <p:nvPr/>
        </p:nvGrpSpPr>
        <p:grpSpPr>
          <a:xfrm rot="10800000">
            <a:off x="1631950" y="9339263"/>
            <a:ext cx="3063875" cy="3349625"/>
            <a:chOff x="19713632" y="1005629"/>
            <a:chExt cx="3063544" cy="3348638"/>
          </a:xfrm>
        </p:grpSpPr>
        <p:sp>
          <p:nvSpPr>
            <p:cNvPr id="144" name="Полилиния 143"/>
            <p:cNvSpPr/>
            <p:nvPr/>
          </p:nvSpPr>
          <p:spPr bwMode="auto">
            <a:xfrm>
              <a:off x="20132687" y="2695819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45" name="Полилиния 144"/>
            <p:cNvSpPr/>
            <p:nvPr/>
          </p:nvSpPr>
          <p:spPr bwMode="auto">
            <a:xfrm>
              <a:off x="19713632" y="1499197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46" name="Полилиния 145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6" name="AutoShape 35"/>
            <p:cNvSpPr/>
            <p:nvPr/>
          </p:nvSpPr>
          <p:spPr bwMode="auto">
            <a:xfrm rot="5400000">
              <a:off x="21875662" y="2252957"/>
              <a:ext cx="949045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7" name="AutoShape 35"/>
            <p:cNvSpPr/>
            <p:nvPr/>
          </p:nvSpPr>
          <p:spPr bwMode="auto">
            <a:xfrm rot="5400000">
              <a:off x="21282795" y="1052366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8" name="AutoShape 35"/>
            <p:cNvSpPr/>
            <p:nvPr/>
          </p:nvSpPr>
          <p:spPr bwMode="auto">
            <a:xfrm rot="5400000">
              <a:off x="21282795" y="3451959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5" name="Прямоугольник 149"/>
            <p:cNvSpPr>
              <a:spLocks noChangeArrowheads="1"/>
            </p:cNvSpPr>
            <p:nvPr/>
          </p:nvSpPr>
          <p:spPr bwMode="auto">
            <a:xfrm rot="10800000"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9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86" name="Прямоугольник 150"/>
            <p:cNvSpPr>
              <a:spLocks noChangeArrowheads="1"/>
            </p:cNvSpPr>
            <p:nvPr/>
          </p:nvSpPr>
          <p:spPr bwMode="auto">
            <a:xfrm rot="10800000"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4" name="Прямоугольник 151"/>
            <p:cNvSpPr>
              <a:spLocks noChangeArrowheads="1"/>
            </p:cNvSpPr>
            <p:nvPr/>
          </p:nvSpPr>
          <p:spPr bwMode="auto">
            <a:xfrm rot="10800000"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7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4" name="Группа 152"/>
          <p:cNvGrpSpPr/>
          <p:nvPr/>
        </p:nvGrpSpPr>
        <p:grpSpPr>
          <a:xfrm rot="10800000">
            <a:off x="800100" y="5218113"/>
            <a:ext cx="3063875" cy="3348037"/>
            <a:chOff x="19713632" y="1005629"/>
            <a:chExt cx="3063544" cy="3348638"/>
          </a:xfrm>
        </p:grpSpPr>
        <p:sp>
          <p:nvSpPr>
            <p:cNvPr id="154" name="Полилиния 153"/>
            <p:cNvSpPr/>
            <p:nvPr/>
          </p:nvSpPr>
          <p:spPr bwMode="auto">
            <a:xfrm>
              <a:off x="20132687" y="2690268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5" name="Полилиния 154"/>
            <p:cNvSpPr/>
            <p:nvPr/>
          </p:nvSpPr>
          <p:spPr bwMode="auto">
            <a:xfrm>
              <a:off x="19713632" y="1494667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6" name="Полилиния 155"/>
            <p:cNvSpPr/>
            <p:nvPr/>
          </p:nvSpPr>
          <p:spPr bwMode="auto">
            <a:xfrm flipV="1">
              <a:off x="19718393" y="2658513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7" name="AutoShape 35"/>
            <p:cNvSpPr/>
            <p:nvPr/>
          </p:nvSpPr>
          <p:spPr bwMode="auto">
            <a:xfrm rot="5400000">
              <a:off x="21876231" y="2252957"/>
              <a:ext cx="947907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8" name="AutoShape 35"/>
            <p:cNvSpPr/>
            <p:nvPr/>
          </p:nvSpPr>
          <p:spPr bwMode="auto">
            <a:xfrm rot="5400000">
              <a:off x="21282571" y="1051003"/>
              <a:ext cx="94949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9" name="AutoShape 35"/>
            <p:cNvSpPr/>
            <p:nvPr/>
          </p:nvSpPr>
          <p:spPr bwMode="auto">
            <a:xfrm rot="5400000">
              <a:off x="21284157" y="3450147"/>
              <a:ext cx="949495" cy="855571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76" name="Прямоугольник 159"/>
            <p:cNvSpPr>
              <a:spLocks noChangeArrowheads="1"/>
            </p:cNvSpPr>
            <p:nvPr/>
          </p:nvSpPr>
          <p:spPr bwMode="auto">
            <a:xfrm rot="10800000"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77" name="Прямоугольник 160"/>
            <p:cNvSpPr>
              <a:spLocks noChangeArrowheads="1"/>
            </p:cNvSpPr>
            <p:nvPr/>
          </p:nvSpPr>
          <p:spPr bwMode="auto">
            <a:xfrm rot="10800000"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78" name="Прямоугольник 161"/>
            <p:cNvSpPr>
              <a:spLocks noChangeArrowheads="1"/>
            </p:cNvSpPr>
            <p:nvPr/>
          </p:nvSpPr>
          <p:spPr bwMode="auto">
            <a:xfrm rot="10800000"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5" name="Группа 9"/>
          <p:cNvGrpSpPr/>
          <p:nvPr/>
        </p:nvGrpSpPr>
        <p:grpSpPr>
          <a:xfrm>
            <a:off x="8829675" y="3536950"/>
            <a:ext cx="6688138" cy="6688138"/>
            <a:chOff x="7356036" y="2063174"/>
            <a:chExt cx="9636564" cy="9636564"/>
          </a:xfrm>
        </p:grpSpPr>
        <p:sp>
          <p:nvSpPr>
            <p:cNvPr id="17465" name="Полилиния 52"/>
            <p:cNvSpPr/>
            <p:nvPr/>
          </p:nvSpPr>
          <p:spPr bwMode="auto">
            <a:xfrm>
              <a:off x="7356036" y="2063174"/>
              <a:ext cx="9636564" cy="9636564"/>
            </a:xfrm>
            <a:custGeom>
              <a:gdLst>
                <a:gd name="T0" fmla="*/ 9562612 w 7668212"/>
                <a:gd name="T1" fmla="*/ 484942 h 7668212"/>
                <a:gd name="T2" fmla="*/ 484942 w 7668212"/>
                <a:gd name="T3" fmla="*/ 9562612 h 7668212"/>
                <a:gd name="T4" fmla="*/ 9562612 w 7668212"/>
                <a:gd name="T5" fmla="*/ 18640282 h 7668212"/>
                <a:gd name="T6" fmla="*/ 18640282 w 7668212"/>
                <a:gd name="T7" fmla="*/ 9562612 h 7668212"/>
                <a:gd name="T8" fmla="*/ 9562612 w 7668212"/>
                <a:gd name="T9" fmla="*/ 484942 h 7668212"/>
                <a:gd name="T10" fmla="*/ 9562612 w 7668212"/>
                <a:gd name="T11" fmla="*/ 0 h 7668212"/>
                <a:gd name="T12" fmla="*/ 19125223 w 7668212"/>
                <a:gd name="T13" fmla="*/ 9562612 h 7668212"/>
                <a:gd name="T14" fmla="*/ 9562612 w 7668212"/>
                <a:gd name="T15" fmla="*/ 19125223 h 7668212"/>
                <a:gd name="T16" fmla="*/ 0 w 7668212"/>
                <a:gd name="T17" fmla="*/ 9562612 h 7668212"/>
                <a:gd name="T18" fmla="*/ 9562612 w 7668212"/>
                <a:gd name="T19" fmla="*/ 0 h 76682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668212" h="7668212">
                  <a:moveTo>
                    <a:pt x="3834106" y="194436"/>
                  </a:moveTo>
                  <a:cubicBezTo>
                    <a:pt x="1823972" y="194436"/>
                    <a:pt x="194436" y="1823972"/>
                    <a:pt x="194436" y="3834106"/>
                  </a:cubicBezTo>
                  <a:cubicBezTo>
                    <a:pt x="194436" y="5844240"/>
                    <a:pt x="1823972" y="7473776"/>
                    <a:pt x="3834106" y="7473776"/>
                  </a:cubicBezTo>
                  <a:cubicBezTo>
                    <a:pt x="5844240" y="7473776"/>
                    <a:pt x="7473776" y="5844240"/>
                    <a:pt x="7473776" y="3834106"/>
                  </a:cubicBezTo>
                  <a:cubicBezTo>
                    <a:pt x="7473776" y="1823972"/>
                    <a:pt x="5844240" y="194436"/>
                    <a:pt x="3834106" y="194436"/>
                  </a:cubicBezTo>
                  <a:close/>
                  <a:moveTo>
                    <a:pt x="3834106" y="0"/>
                  </a:moveTo>
                  <a:cubicBezTo>
                    <a:pt x="5951624" y="0"/>
                    <a:pt x="7668212" y="1716588"/>
                    <a:pt x="7668212" y="3834106"/>
                  </a:cubicBezTo>
                  <a:cubicBezTo>
                    <a:pt x="7668212" y="5951624"/>
                    <a:pt x="5951624" y="7668212"/>
                    <a:pt x="3834106" y="7668212"/>
                  </a:cubicBezTo>
                  <a:cubicBezTo>
                    <a:pt x="1716588" y="7668212"/>
                    <a:pt x="0" y="5951624"/>
                    <a:pt x="0" y="3834106"/>
                  </a:cubicBezTo>
                  <a:cubicBezTo>
                    <a:pt x="0" y="1716588"/>
                    <a:pt x="1716588" y="0"/>
                    <a:pt x="3834106" y="0"/>
                  </a:cubicBezTo>
                  <a:close/>
                </a:path>
              </a:pathLst>
            </a:custGeom>
            <a:solidFill>
              <a:srgbClr val="EFF0F4">
                <a:alpha val="4509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grpSp>
          <p:nvGrpSpPr>
            <p:cNvPr id="17466" name="Группа 6"/>
            <p:cNvGrpSpPr/>
            <p:nvPr/>
          </p:nvGrpSpPr>
          <p:grpSpPr>
            <a:xfrm>
              <a:off x="8339592" y="3023857"/>
              <a:ext cx="7669451" cy="7667163"/>
              <a:chOff x="8680791" y="3378638"/>
              <a:chExt cx="7669451" cy="7667163"/>
            </a:xfrm>
          </p:grpSpPr>
          <p:sp>
            <p:nvSpPr>
              <p:cNvPr id="17482" name="Полилиния 44"/>
              <p:cNvSpPr/>
              <p:nvPr/>
            </p:nvSpPr>
            <p:spPr bwMode="auto">
              <a:xfrm>
                <a:off x="8680791" y="3378638"/>
                <a:ext cx="7669451" cy="7667163"/>
              </a:xfrm>
              <a:custGeom>
                <a:gdLst>
                  <a:gd name="T0" fmla="*/ 3834106 w 7668212"/>
                  <a:gd name="T1" fmla="*/ 194436 h 7668212"/>
                  <a:gd name="T2" fmla="*/ 194436 w 7668212"/>
                  <a:gd name="T3" fmla="*/ 3834106 h 7668212"/>
                  <a:gd name="T4" fmla="*/ 3834106 w 7668212"/>
                  <a:gd name="T5" fmla="*/ 7473776 h 7668212"/>
                  <a:gd name="T6" fmla="*/ 7473776 w 7668212"/>
                  <a:gd name="T7" fmla="*/ 3834106 h 7668212"/>
                  <a:gd name="T8" fmla="*/ 3834106 w 7668212"/>
                  <a:gd name="T9" fmla="*/ 194436 h 7668212"/>
                  <a:gd name="T10" fmla="*/ 3834106 w 7668212"/>
                  <a:gd name="T11" fmla="*/ 0 h 7668212"/>
                  <a:gd name="T12" fmla="*/ 7668212 w 7668212"/>
                  <a:gd name="T13" fmla="*/ 3834106 h 7668212"/>
                  <a:gd name="T14" fmla="*/ 3834106 w 7668212"/>
                  <a:gd name="T15" fmla="*/ 7668212 h 7668212"/>
                  <a:gd name="T16" fmla="*/ 0 w 7668212"/>
                  <a:gd name="T17" fmla="*/ 3834106 h 7668212"/>
                  <a:gd name="T18" fmla="*/ 3834106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accent1"/>
                  </a:gs>
                  <a:gs pos="100000">
                    <a:schemeClr val="accent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>
                  <a:defRPr/>
                </a:pPr>
                <a:endParaRPr lang="ru-RU"/>
              </a:p>
            </p:txBody>
          </p:sp>
          <p:sp>
            <p:nvSpPr>
              <p:cNvPr id="46" name="Text Box 27"/>
              <p:cNvSpPr txBox="1"/>
              <p:nvPr/>
            </p:nvSpPr>
            <p:spPr bwMode="auto">
              <a:xfrm>
                <a:off x="8980434" y="6673379"/>
                <a:ext cx="7070167" cy="11234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50800" tIns="50800" rIns="50800" bIns="5080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r>
                  <a:rPr lang="zh-CN" altLang="en-US" sz="44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rPr>
                  <a:t>部门名称</a:t>
                </a:r>
              </a:p>
            </p:txBody>
          </p:sp>
        </p:grpSp>
        <p:sp>
          <p:nvSpPr>
            <p:cNvPr id="5" name="Овал 7"/>
            <p:cNvSpPr>
              <a:spLocks noChangeArrowheads="1"/>
            </p:cNvSpPr>
            <p:nvPr/>
          </p:nvSpPr>
          <p:spPr bwMode="auto">
            <a:xfrm>
              <a:off x="7610036" y="2317174"/>
              <a:ext cx="9128564" cy="9128564"/>
            </a:xfrm>
            <a:prstGeom prst="ellipse">
              <a:avLst/>
            </a:prstGeom>
            <a:noFill/>
            <a:ln w="25400">
              <a:solidFill>
                <a:srgbClr val="BFC5CE"/>
              </a:solidFill>
              <a:miter lim="4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  <p:sp>
        <p:nvSpPr>
          <p:cNvPr id="17416" name="Овал 8"/>
          <p:cNvSpPr>
            <a:spLocks noChangeArrowheads="1"/>
          </p:cNvSpPr>
          <p:nvPr/>
        </p:nvSpPr>
        <p:spPr bwMode="auto">
          <a:xfrm>
            <a:off x="13217525" y="3829050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17" name="Овал 56"/>
          <p:cNvSpPr>
            <a:spLocks noChangeArrowheads="1"/>
          </p:cNvSpPr>
          <p:nvPr/>
        </p:nvSpPr>
        <p:spPr bwMode="auto">
          <a:xfrm>
            <a:off x="13234988" y="97170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18" name="Овал 57"/>
          <p:cNvSpPr>
            <a:spLocks noChangeArrowheads="1"/>
          </p:cNvSpPr>
          <p:nvPr/>
        </p:nvSpPr>
        <p:spPr bwMode="auto">
          <a:xfrm>
            <a:off x="15241588" y="67706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19" name="Овал 58"/>
          <p:cNvSpPr>
            <a:spLocks noChangeArrowheads="1"/>
          </p:cNvSpPr>
          <p:nvPr/>
        </p:nvSpPr>
        <p:spPr bwMode="auto">
          <a:xfrm>
            <a:off x="10975975" y="3829050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20" name="Овал 59"/>
          <p:cNvSpPr>
            <a:spLocks noChangeArrowheads="1"/>
          </p:cNvSpPr>
          <p:nvPr/>
        </p:nvSpPr>
        <p:spPr bwMode="auto">
          <a:xfrm>
            <a:off x="10942638" y="97170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21" name="Овал 60"/>
          <p:cNvSpPr>
            <a:spLocks noChangeArrowheads="1"/>
          </p:cNvSpPr>
          <p:nvPr/>
        </p:nvSpPr>
        <p:spPr bwMode="auto">
          <a:xfrm>
            <a:off x="8905875" y="67706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3" name="Полилиния 12"/>
          <p:cNvSpPr/>
          <p:nvPr/>
        </p:nvSpPr>
        <p:spPr bwMode="auto">
          <a:xfrm>
            <a:off x="13374688" y="2695575"/>
            <a:ext cx="2116137" cy="1179513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" name="Полилиния 14"/>
          <p:cNvSpPr/>
          <p:nvPr/>
        </p:nvSpPr>
        <p:spPr bwMode="auto">
          <a:xfrm>
            <a:off x="15400338" y="6873875"/>
            <a:ext cx="1047750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6" name="Полилиния 65"/>
          <p:cNvSpPr/>
          <p:nvPr/>
        </p:nvSpPr>
        <p:spPr bwMode="auto">
          <a:xfrm flipH="1">
            <a:off x="8899525" y="2682875"/>
            <a:ext cx="2116138" cy="11811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7" name="Полилиния 66"/>
          <p:cNvSpPr/>
          <p:nvPr/>
        </p:nvSpPr>
        <p:spPr bwMode="auto">
          <a:xfrm>
            <a:off x="7858125" y="6870700"/>
            <a:ext cx="1047750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0" name="Полилиния 69"/>
          <p:cNvSpPr>
            <a:spLocks noChangeAspect="1"/>
          </p:cNvSpPr>
          <p:nvPr/>
        </p:nvSpPr>
        <p:spPr bwMode="auto">
          <a:xfrm flipH="1" flipV="1">
            <a:off x="8877300" y="9853613"/>
            <a:ext cx="2117725" cy="1181100"/>
          </a:xfrm>
          <a:custGeom>
            <a:gdLst>
              <a:gd name="T0" fmla="*/ 0 w 2117558"/>
              <a:gd name="T1" fmla="*/ 1180801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1" name="Полилиния 70"/>
          <p:cNvSpPr/>
          <p:nvPr/>
        </p:nvSpPr>
        <p:spPr bwMode="auto">
          <a:xfrm flipV="1">
            <a:off x="13381038" y="9853613"/>
            <a:ext cx="2117725" cy="11811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17429" name="Группа 17"/>
          <p:cNvGrpSpPr/>
          <p:nvPr/>
        </p:nvGrpSpPr>
        <p:grpSpPr>
          <a:xfrm>
            <a:off x="4256088" y="2205038"/>
            <a:ext cx="4695825" cy="957262"/>
            <a:chOff x="1822848" y="2205201"/>
            <a:chExt cx="4695746" cy="956855"/>
          </a:xfrm>
        </p:grpSpPr>
        <p:sp>
          <p:nvSpPr>
            <p:cNvPr id="17475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6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63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64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0" name="Группа 76"/>
          <p:cNvGrpSpPr/>
          <p:nvPr/>
        </p:nvGrpSpPr>
        <p:grpSpPr>
          <a:xfrm>
            <a:off x="3276600" y="6402388"/>
            <a:ext cx="4695825" cy="957262"/>
            <a:chOff x="1822848" y="2205201"/>
            <a:chExt cx="4695746" cy="956855"/>
          </a:xfrm>
        </p:grpSpPr>
        <p:sp>
          <p:nvSpPr>
            <p:cNvPr id="17471" name="Скругленный прямоугольник 77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7458" name="Овал 78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59" name="Овал 79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60" name="Прямоугольник 80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1" name="Группа 81"/>
          <p:cNvGrpSpPr/>
          <p:nvPr/>
        </p:nvGrpSpPr>
        <p:grpSpPr>
          <a:xfrm>
            <a:off x="4256088" y="10555288"/>
            <a:ext cx="4695825" cy="957262"/>
            <a:chOff x="1822848" y="2205201"/>
            <a:chExt cx="4695746" cy="956855"/>
          </a:xfrm>
        </p:grpSpPr>
        <p:sp>
          <p:nvSpPr>
            <p:cNvPr id="17467" name="Скругленный прямоугольник 82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7454" name="Овал 83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55" name="Овал 84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56" name="Прямоугольник 85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3" name="Группа 19"/>
          <p:cNvGrpSpPr/>
          <p:nvPr/>
        </p:nvGrpSpPr>
        <p:grpSpPr>
          <a:xfrm>
            <a:off x="15470188" y="2205038"/>
            <a:ext cx="4695825" cy="957262"/>
            <a:chOff x="18694363" y="2211765"/>
            <a:chExt cx="4695746" cy="956855"/>
          </a:xfrm>
        </p:grpSpPr>
        <p:sp>
          <p:nvSpPr>
            <p:cNvPr id="17462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7449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745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745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7450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4" name="Группа 94"/>
          <p:cNvGrpSpPr/>
          <p:nvPr/>
        </p:nvGrpSpPr>
        <p:grpSpPr>
          <a:xfrm>
            <a:off x="16411575" y="6402388"/>
            <a:ext cx="4695825" cy="957262"/>
            <a:chOff x="18694363" y="2211765"/>
            <a:chExt cx="4695746" cy="956855"/>
          </a:xfrm>
        </p:grpSpPr>
        <p:sp>
          <p:nvSpPr>
            <p:cNvPr id="17443" name="Скругленный прямоугольник 95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7444" name="Группа 96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7446" name="Овал 98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7447" name="Овал 99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7445" name="Прямоугольник 97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5" name="Группа 100"/>
          <p:cNvGrpSpPr/>
          <p:nvPr/>
        </p:nvGrpSpPr>
        <p:grpSpPr>
          <a:xfrm>
            <a:off x="15470188" y="10555288"/>
            <a:ext cx="4695825" cy="957262"/>
            <a:chOff x="18694363" y="2211765"/>
            <a:chExt cx="4695746" cy="956855"/>
          </a:xfrm>
        </p:grpSpPr>
        <p:sp>
          <p:nvSpPr>
            <p:cNvPr id="17438" name="Скругленный прямоугольник 101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7439" name="Группа 1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7441" name="Овал 1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7442" name="Овал 1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7440" name="Прямоугольник 103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5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6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6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8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74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66" grpId="0"/>
      <p:bldP spid="67" grpId="0"/>
      <p:bldP spid="70" grpId="0"/>
      <p:bldP spid="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矩形 32"/>
          <p:cNvSpPr/>
          <p:nvPr/>
        </p:nvSpPr>
        <p:spPr bwMode="auto">
          <a:xfrm>
            <a:off x="0" y="0"/>
            <a:ext cx="24384000" cy="13716000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  <a:miter lim="4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marL="0" marR="0" indent="0" algn="ctr" defTabSz="8255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000" b="1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  <a:sym typeface="Helvetica Neue" panose="02000503000000020004" pitchFamily="2" charset="0"/>
            </a:endParaRPr>
          </a:p>
        </p:txBody>
      </p:sp>
      <p:sp>
        <p:nvSpPr>
          <p:cNvPr id="66" name="Line 22"/>
          <p:cNvSpPr>
            <a:spLocks noChangeShapeType="1"/>
          </p:cNvSpPr>
          <p:nvPr/>
        </p:nvSpPr>
        <p:spPr bwMode="auto">
          <a:xfrm flipV="1">
            <a:off x="13372204" y="6841056"/>
            <a:ext cx="6035462" cy="11295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2" name="Freeform 6"/>
          <p:cNvSpPr/>
          <p:nvPr/>
        </p:nvSpPr>
        <p:spPr bwMode="auto">
          <a:xfrm>
            <a:off x="4916018" y="1452075"/>
            <a:ext cx="2516240" cy="10897842"/>
          </a:xfrm>
          <a:custGeom>
            <a:gdLst>
              <a:gd name="T0" fmla="*/ 344 w 363"/>
              <a:gd name="T1" fmla="*/ 1571 h 1571"/>
              <a:gd name="T2" fmla="*/ 0 w 363"/>
              <a:gd name="T3" fmla="*/ 794 h 1571"/>
              <a:gd name="T4" fmla="*/ 363 w 363"/>
              <a:gd name="T5" fmla="*/ 0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3" h="1571">
                <a:moveTo>
                  <a:pt x="344" y="1571"/>
                </a:moveTo>
                <a:cubicBezTo>
                  <a:pt x="133" y="1379"/>
                  <a:pt x="0" y="1102"/>
                  <a:pt x="0" y="794"/>
                </a:cubicBezTo>
                <a:cubicBezTo>
                  <a:pt x="0" y="477"/>
                  <a:pt x="140" y="193"/>
                  <a:pt x="363" y="0"/>
                </a:cubicBezTo>
              </a:path>
            </a:pathLst>
          </a:cu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3" name="Freeform 7"/>
          <p:cNvSpPr/>
          <p:nvPr/>
        </p:nvSpPr>
        <p:spPr bwMode="auto">
          <a:xfrm>
            <a:off x="16960540" y="1452075"/>
            <a:ext cx="2516240" cy="10897842"/>
          </a:xfrm>
          <a:custGeom>
            <a:gdLst>
              <a:gd name="T0" fmla="*/ 0 w 363"/>
              <a:gd name="T1" fmla="*/ 0 h 1571"/>
              <a:gd name="T2" fmla="*/ 363 w 363"/>
              <a:gd name="T3" fmla="*/ 794 h 1571"/>
              <a:gd name="T4" fmla="*/ 19 w 363"/>
              <a:gd name="T5" fmla="*/ 1571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3" h="1571">
                <a:moveTo>
                  <a:pt x="0" y="0"/>
                </a:moveTo>
                <a:cubicBezTo>
                  <a:pt x="222" y="193"/>
                  <a:pt x="363" y="477"/>
                  <a:pt x="363" y="794"/>
                </a:cubicBezTo>
                <a:cubicBezTo>
                  <a:pt x="363" y="1102"/>
                  <a:pt x="230" y="1379"/>
                  <a:pt x="19" y="1571"/>
                </a:cubicBezTo>
              </a:path>
            </a:pathLst>
          </a:cu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Line 6"/>
          <p:cNvSpPr>
            <a:spLocks noChangeShapeType="1"/>
          </p:cNvSpPr>
          <p:nvPr/>
        </p:nvSpPr>
        <p:spPr bwMode="auto">
          <a:xfrm flipV="1">
            <a:off x="13105223" y="4748882"/>
            <a:ext cx="1257990" cy="1211288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9" name="Line 8"/>
          <p:cNvSpPr>
            <a:spLocks noChangeShapeType="1"/>
          </p:cNvSpPr>
          <p:nvPr/>
        </p:nvSpPr>
        <p:spPr bwMode="auto">
          <a:xfrm flipH="1" flipV="1">
            <a:off x="10028841" y="4748882"/>
            <a:ext cx="1255070" cy="1211288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V="1">
            <a:off x="4916018" y="6846704"/>
            <a:ext cx="6035462" cy="11295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H="1">
            <a:off x="10489035" y="7982543"/>
            <a:ext cx="754590" cy="757526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Line 30"/>
          <p:cNvSpPr>
            <a:spLocks noChangeShapeType="1"/>
          </p:cNvSpPr>
          <p:nvPr/>
        </p:nvSpPr>
        <p:spPr bwMode="auto">
          <a:xfrm>
            <a:off x="13014120" y="7667118"/>
            <a:ext cx="874972" cy="1072951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Line 31"/>
          <p:cNvSpPr>
            <a:spLocks noChangeShapeType="1"/>
          </p:cNvSpPr>
          <p:nvPr/>
        </p:nvSpPr>
        <p:spPr bwMode="auto">
          <a:xfrm flipH="1">
            <a:off x="12194936" y="4086276"/>
            <a:ext cx="0" cy="1515052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 flipH="1" flipV="1">
            <a:off x="12194936" y="8358371"/>
            <a:ext cx="0" cy="1520926"/>
          </a:xfrm>
          <a:prstGeom prst="line">
            <a:avLst/>
          </a:prstGeom>
          <a:noFill/>
          <a:ln w="28575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Freeform 7"/>
          <p:cNvSpPr/>
          <p:nvPr/>
        </p:nvSpPr>
        <p:spPr bwMode="auto">
          <a:xfrm>
            <a:off x="13847987" y="8704835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1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1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1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8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solidFill>
            <a:schemeClr val="accent2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8" name="Freeform 8"/>
          <p:cNvSpPr/>
          <p:nvPr/>
        </p:nvSpPr>
        <p:spPr bwMode="auto">
          <a:xfrm>
            <a:off x="8906453" y="8704835"/>
            <a:ext cx="1629562" cy="1312458"/>
          </a:xfrm>
          <a:custGeom>
            <a:gdLst>
              <a:gd name="T0" fmla="*/ 20 w 235"/>
              <a:gd name="T1" fmla="*/ 0 h 189"/>
              <a:gd name="T2" fmla="*/ 215 w 235"/>
              <a:gd name="T3" fmla="*/ 0 h 189"/>
              <a:gd name="T4" fmla="*/ 235 w 235"/>
              <a:gd name="T5" fmla="*/ 21 h 189"/>
              <a:gd name="T6" fmla="*/ 235 w 235"/>
              <a:gd name="T7" fmla="*/ 168 h 189"/>
              <a:gd name="T8" fmla="*/ 215 w 235"/>
              <a:gd name="T9" fmla="*/ 189 h 189"/>
              <a:gd name="T10" fmla="*/ 20 w 235"/>
              <a:gd name="T11" fmla="*/ 189 h 189"/>
              <a:gd name="T12" fmla="*/ 0 w 235"/>
              <a:gd name="T13" fmla="*/ 168 h 189"/>
              <a:gd name="T14" fmla="*/ 0 w 235"/>
              <a:gd name="T15" fmla="*/ 21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5" y="9"/>
                  <a:pt x="235" y="21"/>
                </a:cubicBezTo>
                <a:cubicBezTo>
                  <a:pt x="235" y="168"/>
                  <a:pt x="235" y="168"/>
                  <a:pt x="235" y="168"/>
                </a:cubicBezTo>
                <a:cubicBezTo>
                  <a:pt x="235" y="180"/>
                  <a:pt x="226" y="189"/>
                  <a:pt x="215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solidFill>
            <a:schemeClr val="accent1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3" name="Freeform 13"/>
          <p:cNvSpPr/>
          <p:nvPr/>
        </p:nvSpPr>
        <p:spPr bwMode="auto">
          <a:xfrm>
            <a:off x="13847987" y="3425645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1 h 189"/>
              <a:gd name="T6" fmla="*/ 236 w 236"/>
              <a:gd name="T7" fmla="*/ 169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9 h 189"/>
              <a:gd name="T14" fmla="*/ 0 w 236"/>
              <a:gd name="T15" fmla="*/ 21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solidFill>
            <a:schemeClr val="accent2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4" name="Freeform 14"/>
          <p:cNvSpPr/>
          <p:nvPr/>
        </p:nvSpPr>
        <p:spPr bwMode="auto">
          <a:xfrm>
            <a:off x="8906453" y="3425645"/>
            <a:ext cx="1629562" cy="1312458"/>
          </a:xfrm>
          <a:custGeom>
            <a:gdLst>
              <a:gd name="T0" fmla="*/ 20 w 235"/>
              <a:gd name="T1" fmla="*/ 0 h 189"/>
              <a:gd name="T2" fmla="*/ 215 w 235"/>
              <a:gd name="T3" fmla="*/ 0 h 189"/>
              <a:gd name="T4" fmla="*/ 235 w 235"/>
              <a:gd name="T5" fmla="*/ 21 h 189"/>
              <a:gd name="T6" fmla="*/ 235 w 235"/>
              <a:gd name="T7" fmla="*/ 169 h 189"/>
              <a:gd name="T8" fmla="*/ 215 w 235"/>
              <a:gd name="T9" fmla="*/ 189 h 189"/>
              <a:gd name="T10" fmla="*/ 20 w 235"/>
              <a:gd name="T11" fmla="*/ 189 h 189"/>
              <a:gd name="T12" fmla="*/ 0 w 235"/>
              <a:gd name="T13" fmla="*/ 169 h 189"/>
              <a:gd name="T14" fmla="*/ 0 w 235"/>
              <a:gd name="T15" fmla="*/ 21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5" y="9"/>
                  <a:pt x="235" y="21"/>
                </a:cubicBezTo>
                <a:cubicBezTo>
                  <a:pt x="235" y="169"/>
                  <a:pt x="235" y="169"/>
                  <a:pt x="235" y="169"/>
                </a:cubicBezTo>
                <a:cubicBezTo>
                  <a:pt x="235" y="180"/>
                  <a:pt x="226" y="189"/>
                  <a:pt x="215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solidFill>
            <a:schemeClr val="accent1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5" name="Freeform 15"/>
          <p:cNvSpPr/>
          <p:nvPr/>
        </p:nvSpPr>
        <p:spPr bwMode="auto">
          <a:xfrm>
            <a:off x="11375751" y="2767947"/>
            <a:ext cx="1638370" cy="1318330"/>
          </a:xfrm>
          <a:custGeom>
            <a:gdLst>
              <a:gd name="T0" fmla="*/ 21 w 236"/>
              <a:gd name="T1" fmla="*/ 0 h 190"/>
              <a:gd name="T2" fmla="*/ 215 w 236"/>
              <a:gd name="T3" fmla="*/ 0 h 190"/>
              <a:gd name="T4" fmla="*/ 236 w 236"/>
              <a:gd name="T5" fmla="*/ 21 h 190"/>
              <a:gd name="T6" fmla="*/ 236 w 236"/>
              <a:gd name="T7" fmla="*/ 169 h 190"/>
              <a:gd name="T8" fmla="*/ 215 w 236"/>
              <a:gd name="T9" fmla="*/ 190 h 190"/>
              <a:gd name="T10" fmla="*/ 21 w 236"/>
              <a:gd name="T11" fmla="*/ 190 h 190"/>
              <a:gd name="T12" fmla="*/ 0 w 236"/>
              <a:gd name="T13" fmla="*/ 169 h 190"/>
              <a:gd name="T14" fmla="*/ 0 w 236"/>
              <a:gd name="T15" fmla="*/ 21 h 190"/>
              <a:gd name="T16" fmla="*/ 21 w 236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90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6" y="10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6" y="190"/>
                  <a:pt x="215" y="190"/>
                </a:cubicBezTo>
                <a:cubicBezTo>
                  <a:pt x="21" y="190"/>
                  <a:pt x="21" y="190"/>
                  <a:pt x="21" y="190"/>
                </a:cubicBezTo>
                <a:cubicBezTo>
                  <a:pt x="9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lose/>
              </a:path>
            </a:pathLst>
          </a:custGeom>
          <a:solidFill>
            <a:schemeClr val="accent4"/>
          </a:solidFill>
          <a:ln w="12700">
            <a:solidFill>
              <a:srgbClr val="EDEDED"/>
            </a:soli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6" name="Freeform 16"/>
          <p:cNvSpPr/>
          <p:nvPr/>
        </p:nvSpPr>
        <p:spPr bwMode="auto">
          <a:xfrm>
            <a:off x="11375751" y="9879295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0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0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6" y="9"/>
                  <a:pt x="236" y="20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6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9" y="0"/>
                  <a:pt x="21" y="0"/>
                </a:cubicBezTo>
                <a:close/>
              </a:path>
            </a:pathLst>
          </a:custGeom>
          <a:solidFill>
            <a:schemeClr val="accent3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4" name="Oval 44"/>
          <p:cNvSpPr>
            <a:spLocks noChangeArrowheads="1"/>
          </p:cNvSpPr>
          <p:nvPr/>
        </p:nvSpPr>
        <p:spPr bwMode="auto">
          <a:xfrm>
            <a:off x="4565242" y="3617243"/>
            <a:ext cx="152679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6" name="Oval 46"/>
          <p:cNvSpPr>
            <a:spLocks noChangeArrowheads="1"/>
          </p:cNvSpPr>
          <p:nvPr/>
        </p:nvSpPr>
        <p:spPr bwMode="auto">
          <a:xfrm>
            <a:off x="6384303" y="912303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7" name="Oval 47"/>
          <p:cNvSpPr>
            <a:spLocks noChangeArrowheads="1"/>
          </p:cNvSpPr>
          <p:nvPr/>
        </p:nvSpPr>
        <p:spPr bwMode="auto">
          <a:xfrm>
            <a:off x="4346498" y="8357077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9" name="Oval 49"/>
          <p:cNvSpPr>
            <a:spLocks noChangeArrowheads="1"/>
          </p:cNvSpPr>
          <p:nvPr/>
        </p:nvSpPr>
        <p:spPr bwMode="auto">
          <a:xfrm>
            <a:off x="6211071" y="11268093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2" name="Oval 52"/>
          <p:cNvSpPr>
            <a:spLocks noChangeArrowheads="1"/>
          </p:cNvSpPr>
          <p:nvPr/>
        </p:nvSpPr>
        <p:spPr bwMode="auto">
          <a:xfrm>
            <a:off x="18217234" y="3609797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3" name="Oval 53"/>
          <p:cNvSpPr>
            <a:spLocks noChangeArrowheads="1"/>
          </p:cNvSpPr>
          <p:nvPr/>
        </p:nvSpPr>
        <p:spPr bwMode="auto">
          <a:xfrm>
            <a:off x="16472900" y="912303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5" name="Oval 55"/>
          <p:cNvSpPr>
            <a:spLocks noChangeArrowheads="1"/>
          </p:cNvSpPr>
          <p:nvPr/>
        </p:nvSpPr>
        <p:spPr bwMode="auto">
          <a:xfrm>
            <a:off x="18307976" y="8357077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6" name="Oval 56"/>
          <p:cNvSpPr>
            <a:spLocks noChangeArrowheads="1"/>
          </p:cNvSpPr>
          <p:nvPr/>
        </p:nvSpPr>
        <p:spPr bwMode="auto">
          <a:xfrm>
            <a:off x="16646134" y="11268093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grpSp>
        <p:nvGrpSpPr>
          <p:cNvPr id="58" name="组合 57"/>
          <p:cNvGrpSpPr/>
          <p:nvPr/>
        </p:nvGrpSpPr>
        <p:grpSpPr>
          <a:xfrm>
            <a:off x="10501037" y="5395904"/>
            <a:ext cx="3041336" cy="3041336"/>
            <a:chOff x="8963881" y="3641539"/>
            <a:chExt cx="6432922" cy="6432922"/>
          </a:xfrm>
        </p:grpSpPr>
        <p:sp>
          <p:nvSpPr>
            <p:cNvPr id="61" name="Овал 7"/>
            <p:cNvSpPr>
              <a:spLocks noChangeArrowheads="1"/>
            </p:cNvSpPr>
            <p:nvPr/>
          </p:nvSpPr>
          <p:spPr bwMode="auto">
            <a:xfrm>
              <a:off x="9133440" y="3811098"/>
              <a:ext cx="6093805" cy="6093805"/>
            </a:xfrm>
            <a:prstGeom prst="ellipse">
              <a:avLst/>
            </a:prstGeom>
            <a:solidFill>
              <a:srgbClr val="FFFFFF"/>
            </a:solidFill>
            <a:ln w="25400">
              <a:solidFill>
                <a:srgbClr val="BFC5CE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60" name="Группа 9"/>
            <p:cNvGrpSpPr/>
            <p:nvPr/>
          </p:nvGrpSpPr>
          <p:grpSpPr>
            <a:xfrm>
              <a:off x="8963881" y="3641539"/>
              <a:ext cx="6432922" cy="6432922"/>
              <a:chOff x="7356036" y="2063174"/>
              <a:chExt cx="9636564" cy="9636564"/>
            </a:xfrm>
          </p:grpSpPr>
          <p:sp>
            <p:nvSpPr>
              <p:cNvPr id="62" name="Полилиния 52"/>
              <p:cNvSpPr/>
              <p:nvPr/>
            </p:nvSpPr>
            <p:spPr bwMode="auto">
              <a:xfrm>
                <a:off x="7356036" y="2063174"/>
                <a:ext cx="9636564" cy="9636564"/>
              </a:xfrm>
              <a:custGeom>
                <a:gdLst>
                  <a:gd name="T0" fmla="*/ 9562612 w 7668212"/>
                  <a:gd name="T1" fmla="*/ 484942 h 7668212"/>
                  <a:gd name="T2" fmla="*/ 484942 w 7668212"/>
                  <a:gd name="T3" fmla="*/ 9562612 h 7668212"/>
                  <a:gd name="T4" fmla="*/ 9562612 w 7668212"/>
                  <a:gd name="T5" fmla="*/ 18640282 h 7668212"/>
                  <a:gd name="T6" fmla="*/ 18640282 w 7668212"/>
                  <a:gd name="T7" fmla="*/ 9562612 h 7668212"/>
                  <a:gd name="T8" fmla="*/ 9562612 w 7668212"/>
                  <a:gd name="T9" fmla="*/ 484942 h 7668212"/>
                  <a:gd name="T10" fmla="*/ 9562612 w 7668212"/>
                  <a:gd name="T11" fmla="*/ 0 h 7668212"/>
                  <a:gd name="T12" fmla="*/ 19125223 w 7668212"/>
                  <a:gd name="T13" fmla="*/ 9562612 h 7668212"/>
                  <a:gd name="T14" fmla="*/ 9562612 w 7668212"/>
                  <a:gd name="T15" fmla="*/ 19125223 h 7668212"/>
                  <a:gd name="T16" fmla="*/ 0 w 7668212"/>
                  <a:gd name="T17" fmla="*/ 9562612 h 7668212"/>
                  <a:gd name="T18" fmla="*/ 9562612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63" name="Группа 6"/>
              <p:cNvGrpSpPr/>
              <p:nvPr/>
            </p:nvGrpSpPr>
            <p:grpSpPr>
              <a:xfrm>
                <a:off x="8468321" y="3134764"/>
                <a:ext cx="7667974" cy="7667974"/>
                <a:chOff x="8809520" y="3489545"/>
                <a:chExt cx="7667974" cy="7667974"/>
              </a:xfrm>
            </p:grpSpPr>
            <p:sp>
              <p:nvSpPr>
                <p:cNvPr id="64" name="Полилиния 44"/>
                <p:cNvSpPr/>
                <p:nvPr/>
              </p:nvSpPr>
              <p:spPr bwMode="auto">
                <a:xfrm>
                  <a:off x="8809520" y="3489545"/>
                  <a:ext cx="7667974" cy="7667974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49500">
                      <a:schemeClr val="accent3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65" name="Text Box 27"/>
                <p:cNvSpPr txBox="1"/>
                <p:nvPr/>
              </p:nvSpPr>
              <p:spPr bwMode="auto">
                <a:xfrm>
                  <a:off x="8979993" y="5757185"/>
                  <a:ext cx="7071048" cy="295810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en-US" altLang="zh-CN" sz="5400" b="0">
                      <a:solidFill>
                        <a:srgbClr val="555B64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Impact" panose="020b0806030902050204" charset="0"/>
                      <a:sym typeface="Helvetica Neue" panose="02000503000000020004" pitchFamily="2" charset="0"/>
                    </a:rPr>
                    <a:t>CEO</a:t>
                  </a:r>
                  <a:endParaRPr lang="zh-CN" altLang="en-US" sz="5400" b="0">
                    <a:solidFill>
                      <a:srgbClr val="555B64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6" presetClass="entr" presetSubtype="4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4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72" grpId="0"/>
      <p:bldP spid="73" grpId="0"/>
      <p:bldP spid="57" grpId="0"/>
      <p:bldP spid="59" grpId="0"/>
      <p:bldP spid="22" grpId="0"/>
      <p:bldP spid="28" grpId="0"/>
      <p:bldP spid="30" grpId="0"/>
      <p:bldP spid="31" grpId="0"/>
      <p:bldP spid="32" grpId="0"/>
      <p:bldP spid="7" grpId="0"/>
      <p:bldP spid="8" grpId="0"/>
      <p:bldP spid="13" grpId="0"/>
      <p:bldP spid="14" grpId="0"/>
      <p:bldP spid="15" grpId="0"/>
      <p:bldP spid="16" grpId="0"/>
      <p:bldP spid="44" grpId="0"/>
      <p:bldP spid="46" grpId="0"/>
      <p:bldP spid="47" grpId="0"/>
      <p:bldP spid="49" grpId="0"/>
      <p:bldP spid="52" grpId="0"/>
      <p:bldP spid="53" grpId="0"/>
      <p:bldP spid="55" grpId="0"/>
      <p:bldP spid="5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3" name="组合 122"/>
          <p:cNvGrpSpPr/>
          <p:nvPr/>
        </p:nvGrpSpPr>
        <p:grpSpPr>
          <a:xfrm rot="5400000">
            <a:off x="1986434" y="9214694"/>
            <a:ext cx="2888826" cy="2207887"/>
            <a:chOff x="3969509" y="7454193"/>
            <a:chExt cx="3068641" cy="2345317"/>
          </a:xfrm>
        </p:grpSpPr>
        <p:sp>
          <p:nvSpPr>
            <p:cNvPr id="124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sp>
          <p:nvSpPr>
            <p:cNvPr id="125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grpSp>
          <p:nvGrpSpPr>
            <p:cNvPr id="126" name="组合 125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127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8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9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0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115" name="组合 114"/>
          <p:cNvGrpSpPr/>
          <p:nvPr/>
        </p:nvGrpSpPr>
        <p:grpSpPr>
          <a:xfrm rot="5400000" flipV="1">
            <a:off x="19642203" y="2779302"/>
            <a:ext cx="2888826" cy="2292277"/>
            <a:chOff x="3969509" y="7454193"/>
            <a:chExt cx="3068641" cy="2345317"/>
          </a:xfrm>
        </p:grpSpPr>
        <p:sp>
          <p:nvSpPr>
            <p:cNvPr id="116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sp>
          <p:nvSpPr>
            <p:cNvPr id="117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grpSp>
          <p:nvGrpSpPr>
            <p:cNvPr id="118" name="组合 117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119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0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1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2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80" name="组合 79"/>
          <p:cNvGrpSpPr/>
          <p:nvPr/>
        </p:nvGrpSpPr>
        <p:grpSpPr>
          <a:xfrm rot="5400000" flipV="1">
            <a:off x="19666562" y="5917817"/>
            <a:ext cx="2888826" cy="2292277"/>
            <a:chOff x="3969509" y="7454193"/>
            <a:chExt cx="3068641" cy="2345317"/>
          </a:xfrm>
        </p:grpSpPr>
        <p:sp>
          <p:nvSpPr>
            <p:cNvPr id="81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sp>
          <p:nvSpPr>
            <p:cNvPr id="82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grpSp>
          <p:nvGrpSpPr>
            <p:cNvPr id="83" name="组合 82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84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5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6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7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88" name="组合 87"/>
          <p:cNvGrpSpPr/>
          <p:nvPr/>
        </p:nvGrpSpPr>
        <p:grpSpPr>
          <a:xfrm rot="5400000" flipV="1">
            <a:off x="19642203" y="9138670"/>
            <a:ext cx="2888826" cy="2292276"/>
            <a:chOff x="3969509" y="7454193"/>
            <a:chExt cx="3068641" cy="2345317"/>
          </a:xfrm>
        </p:grpSpPr>
        <p:sp>
          <p:nvSpPr>
            <p:cNvPr id="89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sp>
          <p:nvSpPr>
            <p:cNvPr id="90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grpSp>
          <p:nvGrpSpPr>
            <p:cNvPr id="91" name="组合 90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92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3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4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5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5" name="组合 4"/>
          <p:cNvGrpSpPr/>
          <p:nvPr/>
        </p:nvGrpSpPr>
        <p:grpSpPr>
          <a:xfrm rot="5400000">
            <a:off x="1991197" y="2823804"/>
            <a:ext cx="2888826" cy="2207887"/>
            <a:chOff x="3969509" y="7454193"/>
            <a:chExt cx="3068641" cy="2345317"/>
          </a:xfrm>
        </p:grpSpPr>
        <p:sp>
          <p:nvSpPr>
            <p:cNvPr id="61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sp>
          <p:nvSpPr>
            <p:cNvPr id="62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grpSp>
          <p:nvGrpSpPr>
            <p:cNvPr id="63" name="组合 62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64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5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8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9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16387" name="Овал 8"/>
          <p:cNvSpPr>
            <a:spLocks noChangeArrowheads="1"/>
          </p:cNvSpPr>
          <p:nvPr/>
        </p:nvSpPr>
        <p:spPr bwMode="auto">
          <a:xfrm>
            <a:off x="14690331" y="4807103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88" name="Овал 56"/>
          <p:cNvSpPr>
            <a:spLocks noChangeArrowheads="1"/>
          </p:cNvSpPr>
          <p:nvPr/>
        </p:nvSpPr>
        <p:spPr bwMode="auto">
          <a:xfrm>
            <a:off x="14692681" y="9324459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89" name="Овал 57"/>
          <p:cNvSpPr>
            <a:spLocks noChangeArrowheads="1"/>
          </p:cNvSpPr>
          <p:nvPr/>
        </p:nvSpPr>
        <p:spPr bwMode="auto">
          <a:xfrm>
            <a:off x="15520969" y="7063955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90" name="Овал 58"/>
          <p:cNvSpPr>
            <a:spLocks noChangeArrowheads="1"/>
          </p:cNvSpPr>
          <p:nvPr/>
        </p:nvSpPr>
        <p:spPr bwMode="auto">
          <a:xfrm>
            <a:off x="9679544" y="4807103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91" name="Овал 59"/>
          <p:cNvSpPr>
            <a:spLocks noChangeArrowheads="1"/>
          </p:cNvSpPr>
          <p:nvPr/>
        </p:nvSpPr>
        <p:spPr bwMode="auto">
          <a:xfrm>
            <a:off x="9667364" y="9324459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92" name="Овал 60"/>
          <p:cNvSpPr>
            <a:spLocks noChangeArrowheads="1"/>
          </p:cNvSpPr>
          <p:nvPr/>
        </p:nvSpPr>
        <p:spPr bwMode="auto">
          <a:xfrm>
            <a:off x="8844033" y="7063955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3" name="Полилиния 12"/>
          <p:cNvSpPr/>
          <p:nvPr/>
        </p:nvSpPr>
        <p:spPr bwMode="auto">
          <a:xfrm>
            <a:off x="14810908" y="3937491"/>
            <a:ext cx="1624738" cy="904933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" name="Полилиния 14"/>
          <p:cNvSpPr/>
          <p:nvPr/>
        </p:nvSpPr>
        <p:spPr bwMode="auto">
          <a:xfrm>
            <a:off x="15641544" y="7143121"/>
            <a:ext cx="803843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6" name="Полилиния 65"/>
          <p:cNvSpPr/>
          <p:nvPr/>
        </p:nvSpPr>
        <p:spPr bwMode="auto">
          <a:xfrm flipH="1">
            <a:off x="8086472" y="3927747"/>
            <a:ext cx="1623520" cy="90615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7" name="Полилиния 66"/>
          <p:cNvSpPr/>
          <p:nvPr/>
        </p:nvSpPr>
        <p:spPr bwMode="auto">
          <a:xfrm>
            <a:off x="8040190" y="7140684"/>
            <a:ext cx="803843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0" name="Полилиния 69"/>
          <p:cNvSpPr>
            <a:spLocks noChangeAspect="1"/>
          </p:cNvSpPr>
          <p:nvPr/>
        </p:nvSpPr>
        <p:spPr bwMode="auto">
          <a:xfrm flipH="1" flipV="1">
            <a:off x="8070639" y="9429203"/>
            <a:ext cx="1623521" cy="906150"/>
          </a:xfrm>
          <a:custGeom>
            <a:gdLst>
              <a:gd name="T0" fmla="*/ 0 w 2117558"/>
              <a:gd name="T1" fmla="*/ 1180801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1" name="Полилиния 70"/>
          <p:cNvSpPr/>
          <p:nvPr/>
        </p:nvSpPr>
        <p:spPr bwMode="auto">
          <a:xfrm flipV="1">
            <a:off x="14781592" y="9429203"/>
            <a:ext cx="1623520" cy="90615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16400" name="Группа 17"/>
          <p:cNvGrpSpPr/>
          <p:nvPr/>
        </p:nvGrpSpPr>
        <p:grpSpPr>
          <a:xfrm>
            <a:off x="4523984" y="3561147"/>
            <a:ext cx="3602680" cy="734420"/>
            <a:chOff x="1822848" y="2205203"/>
            <a:chExt cx="4695746" cy="956856"/>
          </a:xfrm>
        </p:grpSpPr>
        <p:sp>
          <p:nvSpPr>
            <p:cNvPr id="16445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3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6433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4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5" name="Прямоугольник 16"/>
            <p:cNvSpPr>
              <a:spLocks noChangeArrowheads="1"/>
            </p:cNvSpPr>
            <p:nvPr/>
          </p:nvSpPr>
          <p:spPr bwMode="auto">
            <a:xfrm>
              <a:off x="2204496" y="2351644"/>
              <a:ext cx="2891284" cy="691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1" name="Группа 76"/>
          <p:cNvGrpSpPr/>
          <p:nvPr/>
        </p:nvGrpSpPr>
        <p:grpSpPr>
          <a:xfrm>
            <a:off x="4523984" y="6781392"/>
            <a:ext cx="3602680" cy="734420"/>
            <a:chOff x="1822848" y="2205203"/>
            <a:chExt cx="4695746" cy="956856"/>
          </a:xfrm>
        </p:grpSpPr>
        <p:sp>
          <p:nvSpPr>
            <p:cNvPr id="16441" name="Скругленный прямоугольник 77"/>
            <p:cNvSpPr>
              <a:spLocks noChangeArrowheads="1"/>
            </p:cNvSpPr>
            <p:nvPr/>
          </p:nvSpPr>
          <p:spPr bwMode="auto">
            <a:xfrm>
              <a:off x="1822848" y="2205203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6429" name="Овал 78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0" name="Овал 79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1" name="Прямоугольник 80"/>
            <p:cNvSpPr>
              <a:spLocks noChangeArrowheads="1"/>
            </p:cNvSpPr>
            <p:nvPr/>
          </p:nvSpPr>
          <p:spPr bwMode="auto">
            <a:xfrm>
              <a:off x="2204497" y="2360970"/>
              <a:ext cx="1415747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2" name="Группа 81"/>
          <p:cNvGrpSpPr/>
          <p:nvPr/>
        </p:nvGrpSpPr>
        <p:grpSpPr>
          <a:xfrm>
            <a:off x="4523984" y="9967534"/>
            <a:ext cx="3602680" cy="734420"/>
            <a:chOff x="1822848" y="2205203"/>
            <a:chExt cx="4695746" cy="956856"/>
          </a:xfrm>
        </p:grpSpPr>
        <p:sp>
          <p:nvSpPr>
            <p:cNvPr id="16437" name="Скругленный прямоугольник 82"/>
            <p:cNvSpPr>
              <a:spLocks noChangeArrowheads="1"/>
            </p:cNvSpPr>
            <p:nvPr/>
          </p:nvSpPr>
          <p:spPr bwMode="auto">
            <a:xfrm>
              <a:off x="1822848" y="2205203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6425" name="Овал 83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26" name="Овал 84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27" name="Прямоугольник 85"/>
            <p:cNvSpPr>
              <a:spLocks noChangeArrowheads="1"/>
            </p:cNvSpPr>
            <p:nvPr/>
          </p:nvSpPr>
          <p:spPr bwMode="auto">
            <a:xfrm>
              <a:off x="2204497" y="2306910"/>
              <a:ext cx="1415747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4" name="Группа 19"/>
          <p:cNvGrpSpPr/>
          <p:nvPr/>
        </p:nvGrpSpPr>
        <p:grpSpPr>
          <a:xfrm>
            <a:off x="16418595" y="3561147"/>
            <a:ext cx="3602680" cy="734420"/>
            <a:chOff x="18694363" y="2211767"/>
            <a:chExt cx="4695746" cy="956856"/>
          </a:xfrm>
        </p:grpSpPr>
        <p:sp>
          <p:nvSpPr>
            <p:cNvPr id="16432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7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6420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6422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6423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6421" name="Прямоугольник 91"/>
            <p:cNvSpPr>
              <a:spLocks noChangeArrowheads="1"/>
            </p:cNvSpPr>
            <p:nvPr/>
          </p:nvSpPr>
          <p:spPr bwMode="auto">
            <a:xfrm>
              <a:off x="20968891" y="2364787"/>
              <a:ext cx="1415747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5" name="Группа 94"/>
          <p:cNvGrpSpPr/>
          <p:nvPr/>
        </p:nvGrpSpPr>
        <p:grpSpPr>
          <a:xfrm>
            <a:off x="16418595" y="6781392"/>
            <a:ext cx="3602680" cy="734420"/>
            <a:chOff x="18694363" y="2211767"/>
            <a:chExt cx="4695746" cy="956856"/>
          </a:xfrm>
        </p:grpSpPr>
        <p:sp>
          <p:nvSpPr>
            <p:cNvPr id="16414" name="Скругленный прямоугольник 95"/>
            <p:cNvSpPr>
              <a:spLocks noChangeArrowheads="1"/>
            </p:cNvSpPr>
            <p:nvPr/>
          </p:nvSpPr>
          <p:spPr bwMode="auto">
            <a:xfrm>
              <a:off x="18694363" y="2211767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6415" name="Группа 96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6417" name="Овал 98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6418" name="Овал 99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6416" name="Прямоугольник 97"/>
            <p:cNvSpPr>
              <a:spLocks noChangeArrowheads="1"/>
            </p:cNvSpPr>
            <p:nvPr/>
          </p:nvSpPr>
          <p:spPr bwMode="auto">
            <a:xfrm>
              <a:off x="20895545" y="2328709"/>
              <a:ext cx="1415747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6" name="Группа 100"/>
          <p:cNvGrpSpPr/>
          <p:nvPr/>
        </p:nvGrpSpPr>
        <p:grpSpPr>
          <a:xfrm>
            <a:off x="16383189" y="9967534"/>
            <a:ext cx="3602680" cy="734420"/>
            <a:chOff x="18694363" y="2211767"/>
            <a:chExt cx="4695746" cy="956856"/>
          </a:xfrm>
        </p:grpSpPr>
        <p:sp>
          <p:nvSpPr>
            <p:cNvPr id="16409" name="Скругленный прямоугольник 101"/>
            <p:cNvSpPr>
              <a:spLocks noChangeArrowheads="1"/>
            </p:cNvSpPr>
            <p:nvPr/>
          </p:nvSpPr>
          <p:spPr bwMode="auto">
            <a:xfrm>
              <a:off x="18694363" y="2211767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6410" name="Группа 1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6412" name="Овал 1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6413" name="Овал 1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6411" name="Прямоугольник 103"/>
            <p:cNvSpPr>
              <a:spLocks noChangeArrowheads="1"/>
            </p:cNvSpPr>
            <p:nvPr/>
          </p:nvSpPr>
          <p:spPr bwMode="auto">
            <a:xfrm>
              <a:off x="20895545" y="2333061"/>
              <a:ext cx="1415747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8816520" y="3650913"/>
            <a:ext cx="6882604" cy="6882604"/>
            <a:chOff x="8963881" y="3641539"/>
            <a:chExt cx="6432922" cy="6432922"/>
          </a:xfrm>
        </p:grpSpPr>
        <p:grpSp>
          <p:nvGrpSpPr>
            <p:cNvPr id="16386" name="Группа 9"/>
            <p:cNvGrpSpPr/>
            <p:nvPr/>
          </p:nvGrpSpPr>
          <p:grpSpPr>
            <a:xfrm>
              <a:off x="8963881" y="3641539"/>
              <a:ext cx="6432922" cy="6432922"/>
              <a:chOff x="7356036" y="2063174"/>
              <a:chExt cx="9636564" cy="9636564"/>
            </a:xfrm>
          </p:grpSpPr>
          <p:sp>
            <p:nvSpPr>
              <p:cNvPr id="16436" name="Полилиния 52"/>
              <p:cNvSpPr/>
              <p:nvPr/>
            </p:nvSpPr>
            <p:spPr bwMode="auto">
              <a:xfrm>
                <a:off x="7356036" y="2063174"/>
                <a:ext cx="9636564" cy="9636564"/>
              </a:xfrm>
              <a:custGeom>
                <a:gdLst>
                  <a:gd name="T0" fmla="*/ 9562612 w 7668212"/>
                  <a:gd name="T1" fmla="*/ 484942 h 7668212"/>
                  <a:gd name="T2" fmla="*/ 484942 w 7668212"/>
                  <a:gd name="T3" fmla="*/ 9562612 h 7668212"/>
                  <a:gd name="T4" fmla="*/ 9562612 w 7668212"/>
                  <a:gd name="T5" fmla="*/ 18640282 h 7668212"/>
                  <a:gd name="T6" fmla="*/ 18640282 w 7668212"/>
                  <a:gd name="T7" fmla="*/ 9562612 h 7668212"/>
                  <a:gd name="T8" fmla="*/ 9562612 w 7668212"/>
                  <a:gd name="T9" fmla="*/ 484942 h 7668212"/>
                  <a:gd name="T10" fmla="*/ 9562612 w 7668212"/>
                  <a:gd name="T11" fmla="*/ 0 h 7668212"/>
                  <a:gd name="T12" fmla="*/ 19125223 w 7668212"/>
                  <a:gd name="T13" fmla="*/ 9562612 h 7668212"/>
                  <a:gd name="T14" fmla="*/ 9562612 w 7668212"/>
                  <a:gd name="T15" fmla="*/ 19125223 h 7668212"/>
                  <a:gd name="T16" fmla="*/ 0 w 7668212"/>
                  <a:gd name="T17" fmla="*/ 9562612 h 7668212"/>
                  <a:gd name="T18" fmla="*/ 9562612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2" name="Группа 6"/>
              <p:cNvGrpSpPr/>
              <p:nvPr/>
            </p:nvGrpSpPr>
            <p:grpSpPr>
              <a:xfrm>
                <a:off x="8340331" y="3023656"/>
                <a:ext cx="7667974" cy="7667974"/>
                <a:chOff x="8681530" y="3378437"/>
                <a:chExt cx="7667974" cy="7667974"/>
              </a:xfrm>
            </p:grpSpPr>
            <p:sp>
              <p:nvSpPr>
                <p:cNvPr id="16452" name="Полилиния 44"/>
                <p:cNvSpPr/>
                <p:nvPr/>
              </p:nvSpPr>
              <p:spPr bwMode="auto">
                <a:xfrm>
                  <a:off x="8681530" y="3378437"/>
                  <a:ext cx="7667974" cy="7667974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49500">
                      <a:schemeClr val="accent3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46" name="Text Box 27"/>
                <p:cNvSpPr txBox="1"/>
                <p:nvPr/>
              </p:nvSpPr>
              <p:spPr bwMode="auto">
                <a:xfrm>
                  <a:off x="8979994" y="6536975"/>
                  <a:ext cx="7071047" cy="139852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zh-CN" altLang="en-US" sz="5400" b="0">
                      <a:solidFill>
                        <a:srgbClr val="555B64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Impact" panose="020b0806030902050204" charset="0"/>
                      <a:sym typeface="Helvetica Neue" panose="02000503000000020004" pitchFamily="2" charset="0"/>
                    </a:rPr>
                    <a:t>部门名称</a:t>
                  </a:r>
                </a:p>
              </p:txBody>
            </p:sp>
          </p:grpSp>
        </p:grpSp>
        <p:sp>
          <p:nvSpPr>
            <p:cNvPr id="59" name="Овал 7"/>
            <p:cNvSpPr>
              <a:spLocks noChangeArrowheads="1"/>
            </p:cNvSpPr>
            <p:nvPr/>
          </p:nvSpPr>
          <p:spPr bwMode="auto">
            <a:xfrm>
              <a:off x="9133440" y="3811098"/>
              <a:ext cx="6093805" cy="6093805"/>
            </a:xfrm>
            <a:prstGeom prst="ellipse">
              <a:avLst/>
            </a:prstGeom>
            <a:noFill/>
            <a:ln w="25400">
              <a:solidFill>
                <a:srgbClr val="BFC5CE"/>
              </a:solidFill>
              <a:miter lim="4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  <p:grpSp>
        <p:nvGrpSpPr>
          <p:cNvPr id="72" name="组合 71"/>
          <p:cNvGrpSpPr/>
          <p:nvPr/>
        </p:nvGrpSpPr>
        <p:grpSpPr>
          <a:xfrm rot="5400000">
            <a:off x="1966837" y="6044656"/>
            <a:ext cx="2888826" cy="2207887"/>
            <a:chOff x="3969509" y="7454193"/>
            <a:chExt cx="3068641" cy="2345317"/>
          </a:xfrm>
        </p:grpSpPr>
        <p:sp>
          <p:nvSpPr>
            <p:cNvPr id="73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sp>
          <p:nvSpPr>
            <p:cNvPr id="74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</a:p>
          </p:txBody>
        </p:sp>
        <p:grpSp>
          <p:nvGrpSpPr>
            <p:cNvPr id="75" name="组合 74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76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7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8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9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8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0"/>
      <p:bldP spid="16389" grpId="0"/>
      <p:bldP spid="16390" grpId="0"/>
      <p:bldP spid="16391" grpId="0"/>
      <p:bldP spid="16392" grpId="0"/>
      <p:bldP spid="13" grpId="0"/>
      <p:bldP spid="15" grpId="0"/>
      <p:bldP spid="66" grpId="0"/>
      <p:bldP spid="67" grpId="0"/>
      <p:bldP spid="70" grpId="0"/>
      <p:bldP spid="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1593792" y="2767334"/>
            <a:ext cx="21565836" cy="10259081"/>
            <a:chOff x="1593792" y="2767334"/>
            <a:chExt cx="21565836" cy="10259081"/>
          </a:xfrm>
        </p:grpSpPr>
        <p:grpSp>
          <p:nvGrpSpPr>
            <p:cNvPr id="2" name="组合 1"/>
            <p:cNvGrpSpPr/>
            <p:nvPr/>
          </p:nvGrpSpPr>
          <p:grpSpPr>
            <a:xfrm>
              <a:off x="1593792" y="8188622"/>
              <a:ext cx="4493312" cy="4837793"/>
              <a:chOff x="1781684" y="7625157"/>
              <a:chExt cx="4493312" cy="4837793"/>
            </a:xfrm>
            <a:solidFill>
              <a:srgbClr val="5AA0DF"/>
            </a:solidFill>
          </p:grpSpPr>
          <p:cxnSp>
            <p:nvCxnSpPr>
              <p:cNvPr id="36" name="直接连接符 35"/>
              <p:cNvCxnSpPr/>
              <p:nvPr/>
            </p:nvCxnSpPr>
            <p:spPr>
              <a:xfrm flipH="1">
                <a:off x="3991919" y="7625157"/>
                <a:ext cx="18893" cy="2959473"/>
              </a:xfrm>
              <a:prstGeom prst="line">
                <a:avLst/>
              </a:prstGeom>
              <a:grpFill/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/>
            </p:nvCxnSpPr>
            <p:spPr>
              <a:xfrm>
                <a:off x="2348637" y="8497711"/>
                <a:ext cx="3240957" cy="0"/>
              </a:xfrm>
              <a:prstGeom prst="line">
                <a:avLst/>
              </a:prstGeom>
              <a:grpFill/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/>
            </p:nvCxnSpPr>
            <p:spPr>
              <a:xfrm flipH="1">
                <a:off x="2359182" y="8497711"/>
                <a:ext cx="0" cy="921817"/>
              </a:xfrm>
              <a:prstGeom prst="line">
                <a:avLst/>
              </a:prstGeom>
              <a:grpFill/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>
                <a:off x="5589594" y="8497711"/>
                <a:ext cx="780" cy="921817"/>
              </a:xfrm>
              <a:prstGeom prst="line">
                <a:avLst/>
              </a:prstGeom>
              <a:grpFill/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6" name="矩形: 圆角 45"/>
              <p:cNvSpPr/>
              <p:nvPr/>
            </p:nvSpPr>
            <p:spPr>
              <a:xfrm>
                <a:off x="1781684" y="9102158"/>
                <a:ext cx="1262902" cy="3348572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48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  <p:sp>
            <p:nvSpPr>
              <p:cNvPr id="48" name="矩形: 圆角 47"/>
              <p:cNvSpPr/>
              <p:nvPr/>
            </p:nvSpPr>
            <p:spPr>
              <a:xfrm>
                <a:off x="3379360" y="9102158"/>
                <a:ext cx="1262902" cy="3348572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48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  <p:sp>
            <p:nvSpPr>
              <p:cNvPr id="49" name="矩形: 圆角 48"/>
              <p:cNvSpPr/>
              <p:nvPr/>
            </p:nvSpPr>
            <p:spPr>
              <a:xfrm>
                <a:off x="5012094" y="9114378"/>
                <a:ext cx="1262902" cy="3348572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48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</p:grpSp>
        <p:cxnSp>
          <p:nvCxnSpPr>
            <p:cNvPr id="22" name="直接连接符 21"/>
            <p:cNvCxnSpPr>
              <a:stCxn id="20" idx="2"/>
              <a:endCxn id="8" idx="0"/>
            </p:cNvCxnSpPr>
            <p:nvPr/>
          </p:nvCxnSpPr>
          <p:spPr>
            <a:xfrm flipH="1">
              <a:off x="17097986" y="4050669"/>
              <a:ext cx="0" cy="3671427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>
              <a:stCxn id="7" idx="1"/>
            </p:cNvCxnSpPr>
            <p:nvPr/>
          </p:nvCxnSpPr>
          <p:spPr>
            <a:xfrm flipH="1">
              <a:off x="17097987" y="5628806"/>
              <a:ext cx="1578260" cy="8732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连接符: 肘形 28"/>
            <p:cNvCxnSpPr>
              <a:stCxn id="8" idx="1"/>
              <a:endCxn id="23" idx="3"/>
            </p:cNvCxnSpPr>
            <p:nvPr/>
          </p:nvCxnSpPr>
          <p:spPr>
            <a:xfrm rot="10800000">
              <a:off x="13400801" y="7245480"/>
              <a:ext cx="1455497" cy="1063229"/>
            </a:xfrm>
            <a:prstGeom prst="bentConnector3">
              <a:avLst>
                <a:gd name="adj1" fmla="val 50000"/>
              </a:avLst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连接符: 肘形 32"/>
            <p:cNvCxnSpPr>
              <a:stCxn id="8" idx="1"/>
              <a:endCxn id="9" idx="3"/>
            </p:cNvCxnSpPr>
            <p:nvPr/>
          </p:nvCxnSpPr>
          <p:spPr>
            <a:xfrm rot="10800000" flipV="1">
              <a:off x="13400801" y="8308706"/>
              <a:ext cx="1455497" cy="1339080"/>
            </a:xfrm>
            <a:prstGeom prst="bentConnector3">
              <a:avLst>
                <a:gd name="adj1" fmla="val 50000"/>
              </a:avLst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>
              <a:stCxn id="4" idx="2"/>
              <a:endCxn id="6" idx="0"/>
            </p:cNvCxnSpPr>
            <p:nvPr/>
          </p:nvCxnSpPr>
          <p:spPr>
            <a:xfrm flipH="1">
              <a:off x="3860296" y="6215416"/>
              <a:ext cx="0" cy="831032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连接符: 肘形 12"/>
            <p:cNvCxnSpPr>
              <a:stCxn id="3" idx="2"/>
              <a:endCxn id="4" idx="0"/>
            </p:cNvCxnSpPr>
            <p:nvPr/>
          </p:nvCxnSpPr>
          <p:spPr>
            <a:xfrm rot="5400000">
              <a:off x="4540584" y="3260266"/>
              <a:ext cx="1101642" cy="2462217"/>
            </a:xfrm>
            <a:prstGeom prst="bentConnector3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连接符: 肘形 13"/>
            <p:cNvCxnSpPr>
              <a:stCxn id="3" idx="2"/>
              <a:endCxn id="5" idx="0"/>
            </p:cNvCxnSpPr>
            <p:nvPr/>
          </p:nvCxnSpPr>
          <p:spPr>
            <a:xfrm rot="16200000" flipH="1">
              <a:off x="7039190" y="3223876"/>
              <a:ext cx="1101642" cy="2534996"/>
            </a:xfrm>
            <a:prstGeom prst="bentConnector3">
              <a:avLst>
                <a:gd name="adj1" fmla="val 50000"/>
              </a:avLst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矩形: 圆角 2"/>
            <p:cNvSpPr/>
            <p:nvPr/>
          </p:nvSpPr>
          <p:spPr>
            <a:xfrm>
              <a:off x="4080822" y="2767334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4" name="矩形: 圆角 3"/>
            <p:cNvSpPr/>
            <p:nvPr/>
          </p:nvSpPr>
          <p:spPr>
            <a:xfrm>
              <a:off x="1618605" y="5042196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5" name="矩形: 圆角 4"/>
            <p:cNvSpPr/>
            <p:nvPr/>
          </p:nvSpPr>
          <p:spPr>
            <a:xfrm>
              <a:off x="6615818" y="5042196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6" name="矩形: 圆角 5"/>
            <p:cNvSpPr/>
            <p:nvPr/>
          </p:nvSpPr>
          <p:spPr>
            <a:xfrm>
              <a:off x="1618605" y="7046448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7" name="矩形: 圆角 6"/>
            <p:cNvSpPr/>
            <p:nvPr/>
          </p:nvSpPr>
          <p:spPr>
            <a:xfrm>
              <a:off x="18676248" y="5042196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8" name="矩形: 圆角 7"/>
            <p:cNvSpPr/>
            <p:nvPr/>
          </p:nvSpPr>
          <p:spPr>
            <a:xfrm>
              <a:off x="14856296" y="7722096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9" name="矩形: 圆角 8"/>
            <p:cNvSpPr/>
            <p:nvPr/>
          </p:nvSpPr>
          <p:spPr>
            <a:xfrm>
              <a:off x="8917420" y="9061176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20" name="矩形: 圆角 19"/>
            <p:cNvSpPr/>
            <p:nvPr/>
          </p:nvSpPr>
          <p:spPr>
            <a:xfrm>
              <a:off x="14856296" y="2877449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23" name="矩形: 圆角 22"/>
            <p:cNvSpPr/>
            <p:nvPr/>
          </p:nvSpPr>
          <p:spPr>
            <a:xfrm>
              <a:off x="8917420" y="6658868"/>
              <a:ext cx="4483380" cy="117322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cxnSp>
          <p:nvCxnSpPr>
            <p:cNvPr id="40" name="直接连接符 39"/>
            <p:cNvCxnSpPr/>
            <p:nvPr/>
          </p:nvCxnSpPr>
          <p:spPr>
            <a:xfrm flipH="1">
              <a:off x="21098838" y="6278259"/>
              <a:ext cx="0" cy="87255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5" name="组合 44"/>
            <p:cNvGrpSpPr/>
            <p:nvPr/>
          </p:nvGrpSpPr>
          <p:grpSpPr>
            <a:xfrm>
              <a:off x="20229519" y="7150813"/>
              <a:ext cx="1799895" cy="921817"/>
              <a:chOff x="9692144" y="3169527"/>
              <a:chExt cx="1725474" cy="490654"/>
            </a:xfrm>
          </p:grpSpPr>
          <p:cxnSp>
            <p:nvCxnSpPr>
              <p:cNvPr id="41" name="直接连接符 40"/>
              <p:cNvCxnSpPr/>
              <p:nvPr/>
            </p:nvCxnSpPr>
            <p:spPr>
              <a:xfrm>
                <a:off x="9692144" y="3169527"/>
                <a:ext cx="1725059" cy="0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直接连接符 41"/>
              <p:cNvCxnSpPr/>
              <p:nvPr/>
            </p:nvCxnSpPr>
            <p:spPr>
              <a:xfrm flipH="1">
                <a:off x="9697757" y="3169527"/>
                <a:ext cx="0" cy="490654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直接连接符 42"/>
              <p:cNvCxnSpPr/>
              <p:nvPr/>
            </p:nvCxnSpPr>
            <p:spPr>
              <a:xfrm>
                <a:off x="11417203" y="3169527"/>
                <a:ext cx="415" cy="490654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矩形: 圆角 49"/>
            <p:cNvSpPr/>
            <p:nvPr/>
          </p:nvSpPr>
          <p:spPr>
            <a:xfrm>
              <a:off x="19570466" y="7840054"/>
              <a:ext cx="1262902" cy="3348572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sp>
          <p:nvSpPr>
            <p:cNvPr id="52" name="矩形: 圆角 51"/>
            <p:cNvSpPr/>
            <p:nvPr/>
          </p:nvSpPr>
          <p:spPr>
            <a:xfrm>
              <a:off x="21418159" y="7852273"/>
              <a:ext cx="1262902" cy="3348572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8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部门名称</a:t>
              </a:r>
            </a:p>
          </p:txBody>
        </p:sp>
        <p:cxnSp>
          <p:nvCxnSpPr>
            <p:cNvPr id="12" name="直接连接符 11"/>
            <p:cNvCxnSpPr>
              <a:stCxn id="3" idx="3"/>
            </p:cNvCxnSpPr>
            <p:nvPr/>
          </p:nvCxnSpPr>
          <p:spPr bwMode="auto">
            <a:xfrm>
              <a:off x="8564202" y="3353944"/>
              <a:ext cx="6292094" cy="54343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组合 43"/>
          <p:cNvGrpSpPr/>
          <p:nvPr/>
        </p:nvGrpSpPr>
        <p:grpSpPr>
          <a:xfrm>
            <a:off x="10671332" y="1833276"/>
            <a:ext cx="3041336" cy="3041336"/>
            <a:chOff x="8963881" y="3641539"/>
            <a:chExt cx="6432922" cy="6432922"/>
          </a:xfrm>
        </p:grpSpPr>
        <p:sp>
          <p:nvSpPr>
            <p:cNvPr id="47" name="Овал 7"/>
            <p:cNvSpPr>
              <a:spLocks noChangeArrowheads="1"/>
            </p:cNvSpPr>
            <p:nvPr/>
          </p:nvSpPr>
          <p:spPr bwMode="auto">
            <a:xfrm>
              <a:off x="9133440" y="3811098"/>
              <a:ext cx="6093805" cy="6093805"/>
            </a:xfrm>
            <a:prstGeom prst="ellipse">
              <a:avLst/>
            </a:prstGeom>
            <a:solidFill>
              <a:srgbClr val="FFFFFF"/>
            </a:solidFill>
            <a:ln w="25400">
              <a:solidFill>
                <a:srgbClr val="BFC5CE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51" name="Группа 9"/>
            <p:cNvGrpSpPr/>
            <p:nvPr/>
          </p:nvGrpSpPr>
          <p:grpSpPr>
            <a:xfrm>
              <a:off x="8963881" y="3641539"/>
              <a:ext cx="6432922" cy="6432922"/>
              <a:chOff x="7356036" y="2063174"/>
              <a:chExt cx="9636564" cy="9636564"/>
            </a:xfrm>
          </p:grpSpPr>
          <p:sp>
            <p:nvSpPr>
              <p:cNvPr id="54" name="Полилиния 52"/>
              <p:cNvSpPr/>
              <p:nvPr/>
            </p:nvSpPr>
            <p:spPr bwMode="auto">
              <a:xfrm>
                <a:off x="7356036" y="2063174"/>
                <a:ext cx="9636564" cy="9636564"/>
              </a:xfrm>
              <a:custGeom>
                <a:gdLst>
                  <a:gd name="T0" fmla="*/ 9562612 w 7668212"/>
                  <a:gd name="T1" fmla="*/ 484942 h 7668212"/>
                  <a:gd name="T2" fmla="*/ 484942 w 7668212"/>
                  <a:gd name="T3" fmla="*/ 9562612 h 7668212"/>
                  <a:gd name="T4" fmla="*/ 9562612 w 7668212"/>
                  <a:gd name="T5" fmla="*/ 18640282 h 7668212"/>
                  <a:gd name="T6" fmla="*/ 18640282 w 7668212"/>
                  <a:gd name="T7" fmla="*/ 9562612 h 7668212"/>
                  <a:gd name="T8" fmla="*/ 9562612 w 7668212"/>
                  <a:gd name="T9" fmla="*/ 484942 h 7668212"/>
                  <a:gd name="T10" fmla="*/ 9562612 w 7668212"/>
                  <a:gd name="T11" fmla="*/ 0 h 7668212"/>
                  <a:gd name="T12" fmla="*/ 19125223 w 7668212"/>
                  <a:gd name="T13" fmla="*/ 9562612 h 7668212"/>
                  <a:gd name="T14" fmla="*/ 9562612 w 7668212"/>
                  <a:gd name="T15" fmla="*/ 19125223 h 7668212"/>
                  <a:gd name="T16" fmla="*/ 0 w 7668212"/>
                  <a:gd name="T17" fmla="*/ 9562612 h 7668212"/>
                  <a:gd name="T18" fmla="*/ 9562612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57" name="Группа 6"/>
              <p:cNvGrpSpPr/>
              <p:nvPr/>
            </p:nvGrpSpPr>
            <p:grpSpPr>
              <a:xfrm>
                <a:off x="8468321" y="3134764"/>
                <a:ext cx="7667974" cy="7667974"/>
                <a:chOff x="8809520" y="3489545"/>
                <a:chExt cx="7667974" cy="7667974"/>
              </a:xfrm>
            </p:grpSpPr>
            <p:sp>
              <p:nvSpPr>
                <p:cNvPr id="58" name="Полилиния 44"/>
                <p:cNvSpPr/>
                <p:nvPr/>
              </p:nvSpPr>
              <p:spPr bwMode="auto">
                <a:xfrm>
                  <a:off x="8809520" y="3489545"/>
                  <a:ext cx="7667974" cy="7667974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49500">
                      <a:schemeClr val="accent3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59" name="Text Box 27"/>
                <p:cNvSpPr txBox="1"/>
                <p:nvPr/>
              </p:nvSpPr>
              <p:spPr bwMode="auto">
                <a:xfrm>
                  <a:off x="8979993" y="5757185"/>
                  <a:ext cx="7071048" cy="295810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en-US" altLang="zh-CN" sz="5400" b="0">
                      <a:solidFill>
                        <a:srgbClr val="555B64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Impact" panose="020b0806030902050204" charset="0"/>
                      <a:sym typeface="Helvetica Neue" panose="02000503000000020004" pitchFamily="2" charset="0"/>
                    </a:rPr>
                    <a:t>CEO</a:t>
                  </a:r>
                  <a:endParaRPr lang="zh-CN" altLang="en-US" sz="5400" b="0">
                    <a:solidFill>
                      <a:srgbClr val="555B64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4" name="Группа 3"/>
          <p:cNvGrpSpPr/>
          <p:nvPr/>
        </p:nvGrpSpPr>
        <p:grpSpPr>
          <a:xfrm>
            <a:off x="18969038" y="1609725"/>
            <a:ext cx="4095750" cy="3278188"/>
            <a:chOff x="19294532" y="1610224"/>
            <a:chExt cx="4095320" cy="3276903"/>
          </a:xfrm>
        </p:grpSpPr>
        <p:sp>
          <p:nvSpPr>
            <p:cNvPr id="163" name="Полилиния 162"/>
            <p:cNvSpPr/>
            <p:nvPr/>
          </p:nvSpPr>
          <p:spPr bwMode="auto">
            <a:xfrm>
              <a:off x="19294532" y="207041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64" name="Полилиния 163"/>
            <p:cNvSpPr/>
            <p:nvPr/>
          </p:nvSpPr>
          <p:spPr bwMode="auto">
            <a:xfrm flipV="1">
              <a:off x="19294532" y="323518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537" name="Группа 164"/>
            <p:cNvGrpSpPr/>
            <p:nvPr/>
          </p:nvGrpSpPr>
          <p:grpSpPr>
            <a:xfrm>
              <a:off x="20859643" y="1610224"/>
              <a:ext cx="2530209" cy="956888"/>
              <a:chOff x="18694295" y="2211765"/>
              <a:chExt cx="2530209" cy="956888"/>
            </a:xfrm>
          </p:grpSpPr>
          <p:sp>
            <p:nvSpPr>
              <p:cNvPr id="18557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295" y="2211765"/>
                <a:ext cx="2530209" cy="956888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45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47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48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46" name="Прямоугольник 167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  <p:grpSp>
          <p:nvGrpSpPr>
            <p:cNvPr id="18538" name="Группа 170"/>
            <p:cNvGrpSpPr/>
            <p:nvPr/>
          </p:nvGrpSpPr>
          <p:grpSpPr>
            <a:xfrm>
              <a:off x="20859643" y="3930239"/>
              <a:ext cx="2530209" cy="956888"/>
              <a:chOff x="18694295" y="2211732"/>
              <a:chExt cx="2530209" cy="956888"/>
            </a:xfrm>
          </p:grpSpPr>
          <p:sp>
            <p:nvSpPr>
              <p:cNvPr id="18552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295" y="2211732"/>
                <a:ext cx="2530209" cy="956888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40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42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43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41" name="Прямоугольник 173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</p:grpSp>
      <p:grpSp>
        <p:nvGrpSpPr>
          <p:cNvPr id="18435" name="Группа 176"/>
          <p:cNvGrpSpPr/>
          <p:nvPr/>
        </p:nvGrpSpPr>
        <p:grpSpPr>
          <a:xfrm>
            <a:off x="18969038" y="8826500"/>
            <a:ext cx="4095750" cy="3276600"/>
            <a:chOff x="19294532" y="1610224"/>
            <a:chExt cx="4095320" cy="3276903"/>
          </a:xfrm>
        </p:grpSpPr>
        <p:sp>
          <p:nvSpPr>
            <p:cNvPr id="178" name="Полилиния 177"/>
            <p:cNvSpPr/>
            <p:nvPr/>
          </p:nvSpPr>
          <p:spPr bwMode="auto">
            <a:xfrm>
              <a:off x="19294532" y="2070642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9" name="Полилиния 178"/>
            <p:cNvSpPr/>
            <p:nvPr/>
          </p:nvSpPr>
          <p:spPr bwMode="auto">
            <a:xfrm flipV="1">
              <a:off x="19294532" y="3234387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523" name="Группа 179"/>
            <p:cNvGrpSpPr/>
            <p:nvPr/>
          </p:nvGrpSpPr>
          <p:grpSpPr>
            <a:xfrm>
              <a:off x="20859711" y="1610224"/>
              <a:ext cx="2530140" cy="956855"/>
              <a:chOff x="18694363" y="2211765"/>
              <a:chExt cx="2530140" cy="956855"/>
            </a:xfrm>
          </p:grpSpPr>
          <p:sp>
            <p:nvSpPr>
              <p:cNvPr id="18530" name="Скругленный прямоугольник 186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8531" name="Группа 18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33" name="Овал 18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34" name="Овал 19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32" name="Прямоугольник 188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  <p:grpSp>
          <p:nvGrpSpPr>
            <p:cNvPr id="2" name="Группа 180"/>
            <p:cNvGrpSpPr/>
            <p:nvPr/>
          </p:nvGrpSpPr>
          <p:grpSpPr>
            <a:xfrm>
              <a:off x="20859711" y="3930272"/>
              <a:ext cx="2530140" cy="956855"/>
              <a:chOff x="18694363" y="2211765"/>
              <a:chExt cx="2530140" cy="956855"/>
            </a:xfrm>
          </p:grpSpPr>
          <p:sp>
            <p:nvSpPr>
              <p:cNvPr id="18525" name="Скругленный прямоугольник 181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8526" name="Группа 18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28" name="Овал 18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3" name="Овал 18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27" name="Прямоугольник 183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</p:grpSp>
      <p:grpSp>
        <p:nvGrpSpPr>
          <p:cNvPr id="18436" name="Группа 191"/>
          <p:cNvGrpSpPr/>
          <p:nvPr/>
        </p:nvGrpSpPr>
        <p:grpSpPr>
          <a:xfrm rot="10800000">
            <a:off x="1420814" y="1611313"/>
            <a:ext cx="4097337" cy="3276600"/>
            <a:chOff x="19294532" y="1611811"/>
            <a:chExt cx="4096907" cy="3276903"/>
          </a:xfrm>
        </p:grpSpPr>
        <p:sp>
          <p:nvSpPr>
            <p:cNvPr id="193" name="Полилиния 192"/>
            <p:cNvSpPr/>
            <p:nvPr/>
          </p:nvSpPr>
          <p:spPr bwMode="auto">
            <a:xfrm>
              <a:off x="19294532" y="2070642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94" name="Полилиния 193"/>
            <p:cNvSpPr/>
            <p:nvPr/>
          </p:nvSpPr>
          <p:spPr bwMode="auto">
            <a:xfrm flipV="1">
              <a:off x="19294532" y="3234386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509" name="Группа 194"/>
            <p:cNvGrpSpPr/>
            <p:nvPr/>
          </p:nvGrpSpPr>
          <p:grpSpPr>
            <a:xfrm>
              <a:off x="20859643" y="1611811"/>
              <a:ext cx="2530209" cy="957351"/>
              <a:chOff x="18694295" y="2213352"/>
              <a:chExt cx="2530209" cy="957351"/>
            </a:xfrm>
          </p:grpSpPr>
          <p:sp>
            <p:nvSpPr>
              <p:cNvPr id="18529" name="Скругленный прямоугольник 201"/>
              <p:cNvSpPr>
                <a:spLocks noChangeArrowheads="1"/>
              </p:cNvSpPr>
              <p:nvPr/>
            </p:nvSpPr>
            <p:spPr bwMode="auto">
              <a:xfrm>
                <a:off x="18694295" y="2213352"/>
                <a:ext cx="2530209" cy="957351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17" name="Группа 20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19" name="Овал 20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20" name="Овал 20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18" name="Прямоугольник 203"/>
              <p:cNvSpPr>
                <a:spLocks noChangeArrowheads="1"/>
              </p:cNvSpPr>
              <p:nvPr/>
            </p:nvSpPr>
            <p:spPr bwMode="auto">
              <a:xfrm rot="10800000">
                <a:off x="19333487" y="2461525"/>
                <a:ext cx="1415623" cy="4617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  <p:grpSp>
          <p:nvGrpSpPr>
            <p:cNvPr id="4" name="Группа 195"/>
            <p:cNvGrpSpPr/>
            <p:nvPr/>
          </p:nvGrpSpPr>
          <p:grpSpPr>
            <a:xfrm>
              <a:off x="20861231" y="3931364"/>
              <a:ext cx="2530209" cy="957350"/>
              <a:chOff x="18695881" y="2212857"/>
              <a:chExt cx="2530209" cy="957350"/>
            </a:xfrm>
          </p:grpSpPr>
          <p:sp>
            <p:nvSpPr>
              <p:cNvPr id="18524" name="Скругленный прямоугольник 196"/>
              <p:cNvSpPr>
                <a:spLocks noChangeArrowheads="1"/>
              </p:cNvSpPr>
              <p:nvPr/>
            </p:nvSpPr>
            <p:spPr bwMode="auto">
              <a:xfrm>
                <a:off x="18695881" y="2212857"/>
                <a:ext cx="2530209" cy="957350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12" name="Группа 19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14" name="Овал 19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5" name="Овал 20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13" name="Прямоугольник 198"/>
              <p:cNvSpPr>
                <a:spLocks noChangeArrowheads="1"/>
              </p:cNvSpPr>
              <p:nvPr/>
            </p:nvSpPr>
            <p:spPr bwMode="auto">
              <a:xfrm rot="10800000">
                <a:off x="19333487" y="2475172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</p:grpSp>
      <p:grpSp>
        <p:nvGrpSpPr>
          <p:cNvPr id="18437" name="Группа 221"/>
          <p:cNvGrpSpPr/>
          <p:nvPr/>
        </p:nvGrpSpPr>
        <p:grpSpPr>
          <a:xfrm rot="10800000">
            <a:off x="1422400" y="8824913"/>
            <a:ext cx="4095750" cy="3276600"/>
            <a:chOff x="19294532" y="1611811"/>
            <a:chExt cx="4095320" cy="3276903"/>
          </a:xfrm>
        </p:grpSpPr>
        <p:sp>
          <p:nvSpPr>
            <p:cNvPr id="223" name="Полилиния 222"/>
            <p:cNvSpPr/>
            <p:nvPr/>
          </p:nvSpPr>
          <p:spPr bwMode="auto">
            <a:xfrm>
              <a:off x="19294532" y="2070642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224" name="Полилиния 223"/>
            <p:cNvSpPr/>
            <p:nvPr/>
          </p:nvSpPr>
          <p:spPr bwMode="auto">
            <a:xfrm flipV="1">
              <a:off x="19294532" y="3234386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495" name="Группа 224"/>
            <p:cNvGrpSpPr/>
            <p:nvPr/>
          </p:nvGrpSpPr>
          <p:grpSpPr>
            <a:xfrm>
              <a:off x="20859643" y="1611811"/>
              <a:ext cx="2530209" cy="957351"/>
              <a:chOff x="18694295" y="2213352"/>
              <a:chExt cx="2530209" cy="957351"/>
            </a:xfrm>
          </p:grpSpPr>
          <p:sp>
            <p:nvSpPr>
              <p:cNvPr id="18515" name="Скругленный прямоугольник 231"/>
              <p:cNvSpPr>
                <a:spLocks noChangeArrowheads="1"/>
              </p:cNvSpPr>
              <p:nvPr/>
            </p:nvSpPr>
            <p:spPr bwMode="auto">
              <a:xfrm>
                <a:off x="18694295" y="2213352"/>
                <a:ext cx="2530209" cy="957351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03" name="Группа 23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05" name="Овал 23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06" name="Овал 23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6" name="Прямоугольник 233"/>
              <p:cNvSpPr>
                <a:spLocks noChangeArrowheads="1"/>
              </p:cNvSpPr>
              <p:nvPr/>
            </p:nvSpPr>
            <p:spPr bwMode="auto">
              <a:xfrm rot="10800000">
                <a:off x="19333487" y="2461526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  <p:grpSp>
          <p:nvGrpSpPr>
            <p:cNvPr id="18496" name="Группа 225"/>
            <p:cNvGrpSpPr/>
            <p:nvPr/>
          </p:nvGrpSpPr>
          <p:grpSpPr>
            <a:xfrm>
              <a:off x="20859643" y="3931364"/>
              <a:ext cx="2530209" cy="957350"/>
              <a:chOff x="18694295" y="2212857"/>
              <a:chExt cx="2530209" cy="957350"/>
            </a:xfrm>
          </p:grpSpPr>
          <p:sp>
            <p:nvSpPr>
              <p:cNvPr id="18510" name="Скругленный прямоугольник 226"/>
              <p:cNvSpPr>
                <a:spLocks noChangeArrowheads="1"/>
              </p:cNvSpPr>
              <p:nvPr/>
            </p:nvSpPr>
            <p:spPr bwMode="auto">
              <a:xfrm>
                <a:off x="18694295" y="2212857"/>
                <a:ext cx="2530209" cy="957350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498" name="Группа 22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00" name="Овал 22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01" name="Овал 23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499" name="Прямоугольник 228"/>
              <p:cNvSpPr>
                <a:spLocks noChangeArrowheads="1"/>
              </p:cNvSpPr>
              <p:nvPr/>
            </p:nvSpPr>
            <p:spPr bwMode="auto">
              <a:xfrm rot="10800000">
                <a:off x="19333487" y="2475172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</a:p>
            </p:txBody>
          </p:sp>
        </p:grpSp>
      </p:grpSp>
      <p:grpSp>
        <p:nvGrpSpPr>
          <p:cNvPr id="8" name="组合 7"/>
          <p:cNvGrpSpPr/>
          <p:nvPr/>
        </p:nvGrpSpPr>
        <p:grpSpPr>
          <a:xfrm>
            <a:off x="8415338" y="3279775"/>
            <a:ext cx="7480300" cy="7185025"/>
            <a:chOff x="8415338" y="3279775"/>
            <a:chExt cx="7480300" cy="7185025"/>
          </a:xfrm>
        </p:grpSpPr>
        <p:grpSp>
          <p:nvGrpSpPr>
            <p:cNvPr id="18438" name="Группа 2"/>
            <p:cNvGrpSpPr/>
            <p:nvPr/>
          </p:nvGrpSpPr>
          <p:grpSpPr>
            <a:xfrm>
              <a:off x="9413875" y="4121150"/>
              <a:ext cx="5521325" cy="5521325"/>
              <a:chOff x="8830136" y="3537274"/>
              <a:chExt cx="6688364" cy="6688364"/>
            </a:xfrm>
          </p:grpSpPr>
          <p:sp>
            <p:nvSpPr>
              <p:cNvPr id="18488" name="Полилиния 52"/>
              <p:cNvSpPr/>
              <p:nvPr/>
            </p:nvSpPr>
            <p:spPr bwMode="auto">
              <a:xfrm>
                <a:off x="8830136" y="3537274"/>
                <a:ext cx="6688364" cy="6688364"/>
              </a:xfrm>
              <a:custGeom>
                <a:gdLst>
                  <a:gd name="T0" fmla="*/ 2219051 w 7668212"/>
                  <a:gd name="T1" fmla="*/ 112534 h 7668212"/>
                  <a:gd name="T2" fmla="*/ 112534 w 7668212"/>
                  <a:gd name="T3" fmla="*/ 2219051 h 7668212"/>
                  <a:gd name="T4" fmla="*/ 2219051 w 7668212"/>
                  <a:gd name="T5" fmla="*/ 4325568 h 7668212"/>
                  <a:gd name="T6" fmla="*/ 4325568 w 7668212"/>
                  <a:gd name="T7" fmla="*/ 2219051 h 7668212"/>
                  <a:gd name="T8" fmla="*/ 2219051 w 7668212"/>
                  <a:gd name="T9" fmla="*/ 112534 h 7668212"/>
                  <a:gd name="T10" fmla="*/ 2219051 w 7668212"/>
                  <a:gd name="T11" fmla="*/ 0 h 7668212"/>
                  <a:gd name="T12" fmla="*/ 4438101 w 7668212"/>
                  <a:gd name="T13" fmla="*/ 2219051 h 7668212"/>
                  <a:gd name="T14" fmla="*/ 2219051 w 7668212"/>
                  <a:gd name="T15" fmla="*/ 4438101 h 7668212"/>
                  <a:gd name="T16" fmla="*/ 0 w 7668212"/>
                  <a:gd name="T17" fmla="*/ 2219051 h 7668212"/>
                  <a:gd name="T18" fmla="*/ 2219051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/>
              </a:p>
            </p:txBody>
          </p:sp>
          <p:grpSp>
            <p:nvGrpSpPr>
              <p:cNvPr id="7" name="Группа 6"/>
              <p:cNvGrpSpPr/>
              <p:nvPr/>
            </p:nvGrpSpPr>
            <p:grpSpPr>
              <a:xfrm>
                <a:off x="9512819" y="4204573"/>
                <a:ext cx="5322999" cy="5321076"/>
                <a:chOff x="8680842" y="3379396"/>
                <a:chExt cx="7669353" cy="7666582"/>
              </a:xfrm>
            </p:grpSpPr>
            <p:sp>
              <p:nvSpPr>
                <p:cNvPr id="18504" name="Полилиния 44"/>
                <p:cNvSpPr/>
                <p:nvPr/>
              </p:nvSpPr>
              <p:spPr bwMode="auto">
                <a:xfrm>
                  <a:off x="8680842" y="3379396"/>
                  <a:ext cx="7669353" cy="7666582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6" name="Text Box 27"/>
                <p:cNvSpPr txBox="1"/>
                <p:nvPr/>
              </p:nvSpPr>
              <p:spPr bwMode="auto">
                <a:xfrm>
                  <a:off x="8980080" y="6555818"/>
                  <a:ext cx="7070878" cy="136084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zh-CN" altLang="en-US" sz="4400" b="0">
                      <a:solidFill>
                        <a:srgbClr val="555B64"/>
                      </a:solidFill>
                      <a:latin typeface="Impact" panose="020b0806030902050204" charset="0"/>
                      <a:ea typeface="Impact" panose="020b0806030902050204" charset="0"/>
                      <a:cs typeface="Impact" panose="020b0806030902050204" charset="0"/>
                      <a:sym typeface="Helvetica Neue" panose="02000503000000020004" pitchFamily="2" charset="0"/>
                    </a:rPr>
                    <a:t>部门成员</a:t>
                  </a:r>
                  <a:endParaRPr lang="en-US" altLang="x-none" sz="44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  <p:sp>
            <p:nvSpPr>
              <p:cNvPr id="18490" name="Овал 7"/>
              <p:cNvSpPr>
                <a:spLocks noChangeArrowheads="1"/>
              </p:cNvSpPr>
              <p:nvPr/>
            </p:nvSpPr>
            <p:spPr bwMode="auto">
              <a:xfrm>
                <a:off x="9006428" y="3713566"/>
                <a:ext cx="6335781" cy="6335781"/>
              </a:xfrm>
              <a:prstGeom prst="ellipse">
                <a:avLst/>
              </a:prstGeom>
              <a:noFill/>
              <a:ln w="25400">
                <a:solidFill>
                  <a:srgbClr val="BFC5CE"/>
                </a:solidFill>
                <a:miter lim="4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39" name="Овал 8"/>
            <p:cNvSpPr>
              <a:spLocks noChangeArrowheads="1"/>
            </p:cNvSpPr>
            <p:nvPr/>
          </p:nvSpPr>
          <p:spPr bwMode="auto">
            <a:xfrm>
              <a:off x="13217525" y="4425950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0" name="Овал 56"/>
            <p:cNvSpPr>
              <a:spLocks noChangeArrowheads="1"/>
            </p:cNvSpPr>
            <p:nvPr/>
          </p:nvSpPr>
          <p:spPr bwMode="auto">
            <a:xfrm>
              <a:off x="13234988" y="9147175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1" name="Овал 57"/>
            <p:cNvSpPr>
              <a:spLocks noChangeArrowheads="1"/>
            </p:cNvSpPr>
            <p:nvPr/>
          </p:nvSpPr>
          <p:spPr bwMode="auto">
            <a:xfrm>
              <a:off x="14689138" y="6770688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2" name="Овал 58"/>
            <p:cNvSpPr>
              <a:spLocks noChangeArrowheads="1"/>
            </p:cNvSpPr>
            <p:nvPr/>
          </p:nvSpPr>
          <p:spPr bwMode="auto">
            <a:xfrm>
              <a:off x="10975975" y="4425950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3" name="Овал 59"/>
            <p:cNvSpPr>
              <a:spLocks noChangeArrowheads="1"/>
            </p:cNvSpPr>
            <p:nvPr/>
          </p:nvSpPr>
          <p:spPr bwMode="auto">
            <a:xfrm>
              <a:off x="10942638" y="9147175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4" name="Овал 60"/>
            <p:cNvSpPr>
              <a:spLocks noChangeArrowheads="1"/>
            </p:cNvSpPr>
            <p:nvPr/>
          </p:nvSpPr>
          <p:spPr bwMode="auto">
            <a:xfrm>
              <a:off x="9463088" y="6770688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3" name="Полилиния 12"/>
            <p:cNvSpPr/>
            <p:nvPr/>
          </p:nvSpPr>
          <p:spPr bwMode="auto">
            <a:xfrm>
              <a:off x="13374688" y="3290888"/>
              <a:ext cx="2116137" cy="1181100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" name="Полилиния 14"/>
            <p:cNvSpPr/>
            <p:nvPr/>
          </p:nvSpPr>
          <p:spPr bwMode="auto">
            <a:xfrm>
              <a:off x="14847888" y="6873875"/>
              <a:ext cx="1047750" cy="0"/>
            </a:xfrm>
            <a:custGeom>
              <a:gdLst>
                <a:gd name="T0" fmla="*/ 0 w 8163"/>
                <a:gd name="T1" fmla="*/ 1047866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66" name="Полилиния 65"/>
            <p:cNvSpPr/>
            <p:nvPr/>
          </p:nvSpPr>
          <p:spPr bwMode="auto">
            <a:xfrm flipH="1">
              <a:off x="8899525" y="3279775"/>
              <a:ext cx="2116138" cy="1181100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67" name="Полилиния 66"/>
            <p:cNvSpPr/>
            <p:nvPr/>
          </p:nvSpPr>
          <p:spPr bwMode="auto">
            <a:xfrm>
              <a:off x="8415338" y="6870700"/>
              <a:ext cx="1047750" cy="0"/>
            </a:xfrm>
            <a:custGeom>
              <a:gdLst>
                <a:gd name="T0" fmla="*/ 0 w 8163"/>
                <a:gd name="T1" fmla="*/ 1047866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70" name="Полилиния 69"/>
            <p:cNvSpPr>
              <a:spLocks noChangeAspect="1"/>
            </p:cNvSpPr>
            <p:nvPr/>
          </p:nvSpPr>
          <p:spPr bwMode="auto">
            <a:xfrm flipH="1" flipV="1">
              <a:off x="8877300" y="9283700"/>
              <a:ext cx="2117725" cy="1181100"/>
            </a:xfrm>
            <a:custGeom>
              <a:gdLst>
                <a:gd name="T0" fmla="*/ 0 w 2117558"/>
                <a:gd name="T1" fmla="*/ 1180801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71" name="Полилиния 70"/>
            <p:cNvSpPr/>
            <p:nvPr/>
          </p:nvSpPr>
          <p:spPr bwMode="auto">
            <a:xfrm flipV="1">
              <a:off x="13381038" y="9283700"/>
              <a:ext cx="2117725" cy="1181100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</p:grpSp>
      <p:grpSp>
        <p:nvGrpSpPr>
          <p:cNvPr id="18452" name="Группа 17"/>
          <p:cNvGrpSpPr/>
          <p:nvPr/>
        </p:nvGrpSpPr>
        <p:grpSpPr>
          <a:xfrm>
            <a:off x="4616450" y="2801938"/>
            <a:ext cx="4695825" cy="955675"/>
            <a:chOff x="1822848" y="2205201"/>
            <a:chExt cx="4695746" cy="956855"/>
          </a:xfrm>
        </p:grpSpPr>
        <p:sp>
          <p:nvSpPr>
            <p:cNvPr id="18497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8485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6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7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3" name="Группа 76"/>
          <p:cNvGrpSpPr/>
          <p:nvPr/>
        </p:nvGrpSpPr>
        <p:grpSpPr>
          <a:xfrm>
            <a:off x="4192588" y="6402388"/>
            <a:ext cx="4695825" cy="957262"/>
            <a:chOff x="1822848" y="2205201"/>
            <a:chExt cx="4695746" cy="956855"/>
          </a:xfrm>
        </p:grpSpPr>
        <p:sp>
          <p:nvSpPr>
            <p:cNvPr id="18493" name="Скругленный прямоугольник 77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8481" name="Овал 78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2" name="Овал 79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3" name="Прямоугольник 80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4" name="Группа 81"/>
          <p:cNvGrpSpPr/>
          <p:nvPr/>
        </p:nvGrpSpPr>
        <p:grpSpPr>
          <a:xfrm>
            <a:off x="4616450" y="9986963"/>
            <a:ext cx="4695825" cy="955675"/>
            <a:chOff x="1822848" y="2205201"/>
            <a:chExt cx="4695746" cy="956855"/>
          </a:xfrm>
        </p:grpSpPr>
        <p:sp>
          <p:nvSpPr>
            <p:cNvPr id="18489" name="Скругленный прямоугольник 82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8477" name="Овал 83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78" name="Овал 84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79" name="Прямоугольник 85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6" name="Группа 19"/>
          <p:cNvGrpSpPr/>
          <p:nvPr/>
        </p:nvGrpSpPr>
        <p:grpSpPr>
          <a:xfrm>
            <a:off x="15144750" y="2801938"/>
            <a:ext cx="4695825" cy="955675"/>
            <a:chOff x="18694363" y="2211765"/>
            <a:chExt cx="4695746" cy="956855"/>
          </a:xfrm>
        </p:grpSpPr>
        <p:sp>
          <p:nvSpPr>
            <p:cNvPr id="18484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8472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8474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8475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73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7" name="Группа 94"/>
          <p:cNvGrpSpPr/>
          <p:nvPr/>
        </p:nvGrpSpPr>
        <p:grpSpPr>
          <a:xfrm>
            <a:off x="15533688" y="6402388"/>
            <a:ext cx="4695825" cy="957262"/>
            <a:chOff x="18694363" y="2211765"/>
            <a:chExt cx="4695746" cy="956855"/>
          </a:xfrm>
        </p:grpSpPr>
        <p:sp>
          <p:nvSpPr>
            <p:cNvPr id="18466" name="Скругленный прямоугольник 95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8467" name="Группа 96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8469" name="Овал 98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8470" name="Овал 99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68" name="Прямоугольник 97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8" name="Группа 100"/>
          <p:cNvGrpSpPr/>
          <p:nvPr/>
        </p:nvGrpSpPr>
        <p:grpSpPr>
          <a:xfrm>
            <a:off x="15144750" y="9986963"/>
            <a:ext cx="4695825" cy="955675"/>
            <a:chOff x="18694363" y="2211765"/>
            <a:chExt cx="4695746" cy="956855"/>
          </a:xfrm>
        </p:grpSpPr>
        <p:sp>
          <p:nvSpPr>
            <p:cNvPr id="18461" name="Скругленный прямоугольник 101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8462" name="Группа 1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8464" name="Овал 1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8465" name="Овал 1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63" name="Прямоугольник 103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8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8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7"/>
          <p:cNvGrpSpPr/>
          <p:nvPr/>
        </p:nvGrpSpPr>
        <p:grpSpPr>
          <a:xfrm>
            <a:off x="1318792" y="2681536"/>
            <a:ext cx="3983914" cy="3023486"/>
            <a:chOff x="1533615" y="2361193"/>
            <a:chExt cx="3066082" cy="2326921"/>
          </a:xfrm>
        </p:grpSpPr>
        <p:sp>
          <p:nvSpPr>
            <p:cNvPr id="6" name="Rectangle 5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7BB3E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7379060" y="2681534"/>
            <a:ext cx="3983914" cy="3023486"/>
            <a:chOff x="1533615" y="2361193"/>
            <a:chExt cx="3066082" cy="2326921"/>
          </a:xfrm>
        </p:grpSpPr>
        <p:sp>
          <p:nvSpPr>
            <p:cNvPr id="10" name="Rectangle 9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5EC8F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13276649" y="2675908"/>
            <a:ext cx="3983914" cy="3023486"/>
            <a:chOff x="1533615" y="2361193"/>
            <a:chExt cx="3066082" cy="2326921"/>
          </a:xfrm>
        </p:grpSpPr>
        <p:sp>
          <p:nvSpPr>
            <p:cNvPr id="13" name="Rectangle 12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567BC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19168287" y="2681538"/>
            <a:ext cx="3983914" cy="3023486"/>
            <a:chOff x="1533615" y="2361193"/>
            <a:chExt cx="3066082" cy="2326921"/>
          </a:xfrm>
        </p:grpSpPr>
        <p:sp>
          <p:nvSpPr>
            <p:cNvPr id="16" name="Rectangle 15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5AA0D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sp>
        <p:nvSpPr>
          <p:cNvPr id="19" name="Rectangle 18"/>
          <p:cNvSpPr/>
          <p:nvPr/>
        </p:nvSpPr>
        <p:spPr>
          <a:xfrm>
            <a:off x="1318792" y="6717537"/>
            <a:ext cx="3983914" cy="675500"/>
          </a:xfrm>
          <a:prstGeom prst="rect">
            <a:avLst/>
          </a:prstGeom>
          <a:solidFill>
            <a:srgbClr val="5AA0D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7379060" y="6717537"/>
            <a:ext cx="3983914" cy="675500"/>
          </a:xfrm>
          <a:prstGeom prst="rect">
            <a:avLst/>
          </a:prstGeom>
          <a:solidFill>
            <a:srgbClr val="5EC8F5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altLang="zh-CN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3276649" y="6717537"/>
            <a:ext cx="3983914" cy="675500"/>
          </a:xfrm>
          <a:prstGeom prst="rect">
            <a:avLst/>
          </a:prstGeom>
          <a:solidFill>
            <a:srgbClr val="567BC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altLang="zh-CN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9168286" y="6717537"/>
            <a:ext cx="3983914" cy="675500"/>
          </a:xfrm>
          <a:prstGeom prst="rect">
            <a:avLst/>
          </a:prstGeom>
          <a:solidFill>
            <a:srgbClr val="5AA0D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altLang="zh-CN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994248" y="7393037"/>
            <a:ext cx="4603699" cy="4913001"/>
            <a:chOff x="994248" y="7393037"/>
            <a:chExt cx="4603699" cy="4913001"/>
          </a:xfrm>
        </p:grpSpPr>
        <p:grpSp>
          <p:nvGrpSpPr>
            <p:cNvPr id="52" name="组合 51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39" name="组合 38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40" name="直接连接符 39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4" name="矩形: 圆角 43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grpFill/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45" name="矩形: 圆角 44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grpFill/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46" name="矩形: 圆角 45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grpFill/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</p:grpSp>
          <p:cxnSp>
            <p:nvCxnSpPr>
              <p:cNvPr id="48" name="直接连接符 47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矩形: 圆角 46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5AA0DF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</a:p>
            </p:txBody>
          </p:sp>
        </p:grpSp>
        <p:cxnSp>
          <p:nvCxnSpPr>
            <p:cNvPr id="54" name="直接连接符 53"/>
            <p:cNvCxnSpPr>
              <a:stCxn id="19" idx="2"/>
            </p:cNvCxnSpPr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57" name="组合 56"/>
          <p:cNvGrpSpPr/>
          <p:nvPr/>
        </p:nvGrpSpPr>
        <p:grpSpPr>
          <a:xfrm>
            <a:off x="7054516" y="7380907"/>
            <a:ext cx="4603699" cy="4913001"/>
            <a:chOff x="994248" y="7393037"/>
            <a:chExt cx="4603699" cy="4913001"/>
          </a:xfrm>
        </p:grpSpPr>
        <p:grpSp>
          <p:nvGrpSpPr>
            <p:cNvPr id="58" name="组合 57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60" name="组合 59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63" name="直接连接符 62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7" name="矩形: 圆角 66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5EC8F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68" name="矩形: 圆角 67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5EC8F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69" name="矩形: 圆角 68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5EC8F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</p:grpSp>
          <p:cxnSp>
            <p:nvCxnSpPr>
              <p:cNvPr id="61" name="直接连接符 60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矩形: 圆角 61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5EC8F5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</a:p>
            </p:txBody>
          </p:sp>
        </p:grpSp>
        <p:cxnSp>
          <p:nvCxnSpPr>
            <p:cNvPr id="59" name="直接连接符 58"/>
            <p:cNvCxnSpPr/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70" name="组合 69"/>
          <p:cNvGrpSpPr/>
          <p:nvPr/>
        </p:nvGrpSpPr>
        <p:grpSpPr>
          <a:xfrm>
            <a:off x="12928034" y="7343464"/>
            <a:ext cx="4603699" cy="4913001"/>
            <a:chOff x="994248" y="7393037"/>
            <a:chExt cx="4603699" cy="4913001"/>
          </a:xfrm>
        </p:grpSpPr>
        <p:grpSp>
          <p:nvGrpSpPr>
            <p:cNvPr id="71" name="组合 70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73" name="组合 72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76" name="直接连接符 75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直接连接符 76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直接连接符 77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直接连接符 78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矩形: 圆角 79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895D2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81" name="矩形: 圆角 80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895D2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82" name="矩形: 圆角 81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895D2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</p:grpSp>
          <p:cxnSp>
            <p:nvCxnSpPr>
              <p:cNvPr id="74" name="直接连接符 73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矩形: 圆角 74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7895D2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</a:p>
            </p:txBody>
          </p:sp>
        </p:grpSp>
        <p:cxnSp>
          <p:nvCxnSpPr>
            <p:cNvPr id="72" name="直接连接符 71"/>
            <p:cNvCxnSpPr/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83" name="组合 82"/>
          <p:cNvGrpSpPr/>
          <p:nvPr/>
        </p:nvGrpSpPr>
        <p:grpSpPr>
          <a:xfrm>
            <a:off x="18988301" y="7380907"/>
            <a:ext cx="4603699" cy="4913001"/>
            <a:chOff x="994248" y="7393037"/>
            <a:chExt cx="4603699" cy="4913001"/>
          </a:xfrm>
        </p:grpSpPr>
        <p:grpSp>
          <p:nvGrpSpPr>
            <p:cNvPr id="84" name="组合 83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86" name="组合 85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89" name="直接连接符 88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93" name="矩形: 圆角 92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BB3E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94" name="矩形: 圆角 93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BB3E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  <p:sp>
              <p:nvSpPr>
                <p:cNvPr id="95" name="矩形: 圆角 94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BB3E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</a:p>
              </p:txBody>
            </p:sp>
          </p:grpSp>
          <p:cxnSp>
            <p:nvCxnSpPr>
              <p:cNvPr id="87" name="直接连接符 86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8" name="矩形: 圆角 87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7BB3E5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</a:p>
            </p:txBody>
          </p:sp>
        </p:grpSp>
        <p:cxnSp>
          <p:nvCxnSpPr>
            <p:cNvPr id="85" name="直接连接符 84"/>
            <p:cNvCxnSpPr/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578" name="Группа 3"/>
          <p:cNvGrpSpPr/>
          <p:nvPr/>
        </p:nvGrpSpPr>
        <p:grpSpPr>
          <a:xfrm>
            <a:off x="5524495" y="5873647"/>
            <a:ext cx="4095749" cy="3278291"/>
            <a:chOff x="19294528" y="1610224"/>
            <a:chExt cx="4095352" cy="3277006"/>
          </a:xfrm>
        </p:grpSpPr>
        <p:sp>
          <p:nvSpPr>
            <p:cNvPr id="163" name="Полилиния 162"/>
            <p:cNvSpPr/>
            <p:nvPr/>
          </p:nvSpPr>
          <p:spPr bwMode="auto">
            <a:xfrm>
              <a:off x="19294528" y="2070521"/>
              <a:ext cx="2117519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64" name="Полилиния 163"/>
            <p:cNvSpPr/>
            <p:nvPr/>
          </p:nvSpPr>
          <p:spPr bwMode="auto">
            <a:xfrm flipV="1">
              <a:off x="19294528" y="3235290"/>
              <a:ext cx="2117519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24641" name="Группа 164"/>
            <p:cNvGrpSpPr/>
            <p:nvPr/>
          </p:nvGrpSpPr>
          <p:grpSpPr>
            <a:xfrm>
              <a:off x="20859711" y="1610224"/>
              <a:ext cx="2530140" cy="956855"/>
              <a:chOff x="18694363" y="2211765"/>
              <a:chExt cx="2530140" cy="956855"/>
            </a:xfrm>
          </p:grpSpPr>
          <p:sp>
            <p:nvSpPr>
              <p:cNvPr id="24648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24649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51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4652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50" name="Прямоугольник 167"/>
              <p:cNvSpPr>
                <a:spLocks noChangeArrowheads="1"/>
              </p:cNvSpPr>
              <p:nvPr/>
            </p:nvSpPr>
            <p:spPr bwMode="auto">
              <a:xfrm>
                <a:off x="19480006" y="2443395"/>
                <a:ext cx="1610405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24642" name="Группа 170"/>
            <p:cNvGrpSpPr/>
            <p:nvPr/>
          </p:nvGrpSpPr>
          <p:grpSpPr>
            <a:xfrm>
              <a:off x="20859651" y="3930342"/>
              <a:ext cx="2530229" cy="956888"/>
              <a:chOff x="18694302" y="2211835"/>
              <a:chExt cx="2530229" cy="956888"/>
            </a:xfrm>
          </p:grpSpPr>
          <p:sp>
            <p:nvSpPr>
              <p:cNvPr id="24656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302" y="2211835"/>
                <a:ext cx="2530229" cy="956888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24644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46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45" name="Прямоугольник 173"/>
              <p:cNvSpPr>
                <a:spLocks noChangeArrowheads="1"/>
              </p:cNvSpPr>
              <p:nvPr/>
            </p:nvSpPr>
            <p:spPr bwMode="auto">
              <a:xfrm>
                <a:off x="19528913" y="2455908"/>
                <a:ext cx="1561498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24579" name="Группа 191"/>
          <p:cNvGrpSpPr/>
          <p:nvPr/>
        </p:nvGrpSpPr>
        <p:grpSpPr>
          <a:xfrm rot="10800000">
            <a:off x="14755812" y="5873647"/>
            <a:ext cx="4095750" cy="3275116"/>
            <a:chOff x="19294610" y="1611708"/>
            <a:chExt cx="4095352" cy="3275419"/>
          </a:xfrm>
        </p:grpSpPr>
        <p:sp>
          <p:nvSpPr>
            <p:cNvPr id="159" name="Полилиния 158"/>
            <p:cNvSpPr/>
            <p:nvPr/>
          </p:nvSpPr>
          <p:spPr bwMode="auto">
            <a:xfrm>
              <a:off x="19294610" y="2070539"/>
              <a:ext cx="2117519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60" name="Полилиния 159"/>
            <p:cNvSpPr/>
            <p:nvPr/>
          </p:nvSpPr>
          <p:spPr bwMode="auto">
            <a:xfrm flipV="1">
              <a:off x="19294610" y="3234283"/>
              <a:ext cx="2117519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24627" name="Группа 194"/>
            <p:cNvGrpSpPr/>
            <p:nvPr/>
          </p:nvGrpSpPr>
          <p:grpSpPr>
            <a:xfrm>
              <a:off x="20859733" y="1611708"/>
              <a:ext cx="2530229" cy="957351"/>
              <a:chOff x="18694384" y="2213249"/>
              <a:chExt cx="2530229" cy="957351"/>
            </a:xfrm>
          </p:grpSpPr>
          <p:sp>
            <p:nvSpPr>
              <p:cNvPr id="24647" name="Скругленный прямоугольник 201"/>
              <p:cNvSpPr>
                <a:spLocks noChangeArrowheads="1"/>
              </p:cNvSpPr>
              <p:nvPr/>
            </p:nvSpPr>
            <p:spPr bwMode="auto">
              <a:xfrm>
                <a:off x="18694384" y="2213249"/>
                <a:ext cx="2530229" cy="957351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24635" name="Группа 20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37" name="Овал 20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4638" name="Овал 20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36" name="Прямоугольник 203"/>
              <p:cNvSpPr>
                <a:spLocks noChangeArrowheads="1"/>
              </p:cNvSpPr>
              <p:nvPr/>
            </p:nvSpPr>
            <p:spPr bwMode="auto">
              <a:xfrm rot="10800000">
                <a:off x="19333476" y="2461526"/>
                <a:ext cx="1415634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24628" name="Группа 195"/>
            <p:cNvGrpSpPr/>
            <p:nvPr/>
          </p:nvGrpSpPr>
          <p:grpSpPr>
            <a:xfrm>
              <a:off x="20859711" y="3930272"/>
              <a:ext cx="2530140" cy="956855"/>
              <a:chOff x="18694363" y="2211765"/>
              <a:chExt cx="2530140" cy="956855"/>
            </a:xfrm>
          </p:grpSpPr>
          <p:sp>
            <p:nvSpPr>
              <p:cNvPr id="24629" name="Скругленный прямоугольник 196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24630" name="Группа 19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32" name="Овал 19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4633" name="Овал 20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31" name="Прямоугольник 198"/>
              <p:cNvSpPr>
                <a:spLocks noChangeArrowheads="1"/>
              </p:cNvSpPr>
              <p:nvPr/>
            </p:nvSpPr>
            <p:spPr bwMode="auto">
              <a:xfrm rot="10800000">
                <a:off x="19333476" y="2475171"/>
                <a:ext cx="1415634" cy="4617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24580" name="Группа 1"/>
          <p:cNvGrpSpPr/>
          <p:nvPr/>
        </p:nvGrpSpPr>
        <p:grpSpPr>
          <a:xfrm>
            <a:off x="9527405" y="9860814"/>
            <a:ext cx="5289389" cy="1475707"/>
            <a:chOff x="10074978" y="9331197"/>
            <a:chExt cx="4234044" cy="1181263"/>
          </a:xfrm>
        </p:grpSpPr>
        <p:sp>
          <p:nvSpPr>
            <p:cNvPr id="175" name="Полилиния 174"/>
            <p:cNvSpPr/>
            <p:nvPr/>
          </p:nvSpPr>
          <p:spPr bwMode="auto">
            <a:xfrm flipV="1">
              <a:off x="12192681" y="9331786"/>
              <a:ext cx="2115816" cy="118052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6" name="Полилиния 175"/>
            <p:cNvSpPr/>
            <p:nvPr/>
          </p:nvSpPr>
          <p:spPr bwMode="auto">
            <a:xfrm rot="10800000">
              <a:off x="10075594" y="9331786"/>
              <a:ext cx="2117086" cy="118052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</p:grpSp>
      <p:grpSp>
        <p:nvGrpSpPr>
          <p:cNvPr id="24581" name="Группа 129"/>
          <p:cNvGrpSpPr/>
          <p:nvPr/>
        </p:nvGrpSpPr>
        <p:grpSpPr>
          <a:xfrm>
            <a:off x="1447800" y="6852457"/>
            <a:ext cx="4695788" cy="1134390"/>
            <a:chOff x="10312212" y="4996535"/>
            <a:chExt cx="4695825" cy="1134390"/>
          </a:xfrm>
        </p:grpSpPr>
        <p:sp>
          <p:nvSpPr>
            <p:cNvPr id="24618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4619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2462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2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20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4582" name="Группа 151"/>
          <p:cNvGrpSpPr/>
          <p:nvPr/>
        </p:nvGrpSpPr>
        <p:grpSpPr>
          <a:xfrm>
            <a:off x="18178500" y="6852457"/>
            <a:ext cx="4695788" cy="1134390"/>
            <a:chOff x="10312212" y="4996535"/>
            <a:chExt cx="4695825" cy="1134390"/>
          </a:xfrm>
        </p:grpSpPr>
        <p:sp>
          <p:nvSpPr>
            <p:cNvPr id="2461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461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3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1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1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42" name="Полилиния 141"/>
          <p:cNvSpPr/>
          <p:nvPr/>
        </p:nvSpPr>
        <p:spPr bwMode="auto">
          <a:xfrm>
            <a:off x="3856038" y="4027488"/>
            <a:ext cx="5681662" cy="2932112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290368"/>
              <a:gd name="connsiteY0" fmla="*/ 1179094 h 1179094"/>
              <a:gd name="connsiteX1" fmla="*/ 986589 w 2290368"/>
              <a:gd name="connsiteY1" fmla="*/ 192505 h 1179094"/>
              <a:gd name="connsiteX2" fmla="*/ 1371600 w 2290368"/>
              <a:gd name="connsiteY2" fmla="*/ 0 h 1179094"/>
              <a:gd name="connsiteX3" fmla="*/ 2290368 w 2290368"/>
              <a:gd name="connsiteY3" fmla="*/ 0 h 1179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036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29036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4585" name="Группа 142"/>
          <p:cNvGrpSpPr/>
          <p:nvPr/>
        </p:nvGrpSpPr>
        <p:grpSpPr>
          <a:xfrm>
            <a:off x="9845617" y="9048219"/>
            <a:ext cx="4695788" cy="1134390"/>
            <a:chOff x="10312212" y="4996535"/>
            <a:chExt cx="4695825" cy="1134390"/>
          </a:xfrm>
        </p:grpSpPr>
        <p:sp>
          <p:nvSpPr>
            <p:cNvPr id="24616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70" y="5174866"/>
              <a:ext cx="4695862" cy="95567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460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4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0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0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49" name="Полилиния 148"/>
          <p:cNvSpPr/>
          <p:nvPr/>
        </p:nvSpPr>
        <p:spPr bwMode="auto">
          <a:xfrm flipH="1">
            <a:off x="14782800" y="4027488"/>
            <a:ext cx="5680075" cy="2932112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290368"/>
              <a:gd name="connsiteY0" fmla="*/ 1179094 h 1179094"/>
              <a:gd name="connsiteX1" fmla="*/ 986589 w 2290368"/>
              <a:gd name="connsiteY1" fmla="*/ 192505 h 1179094"/>
              <a:gd name="connsiteX2" fmla="*/ 1371600 w 2290368"/>
              <a:gd name="connsiteY2" fmla="*/ 0 h 1179094"/>
              <a:gd name="connsiteX3" fmla="*/ 2290368 w 2290368"/>
              <a:gd name="connsiteY3" fmla="*/ 0 h 1179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036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29036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1" name="Полилиния 150"/>
          <p:cNvSpPr/>
          <p:nvPr/>
        </p:nvSpPr>
        <p:spPr bwMode="auto">
          <a:xfrm rot="5400000" flipV="1">
            <a:off x="10878344" y="7884319"/>
            <a:ext cx="2627312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4588" name="Группа 194"/>
          <p:cNvGrpSpPr/>
          <p:nvPr/>
        </p:nvGrpSpPr>
        <p:grpSpPr>
          <a:xfrm rot="10800000">
            <a:off x="7094538" y="10869613"/>
            <a:ext cx="2530475" cy="957262"/>
            <a:chOff x="18693704" y="2211302"/>
            <a:chExt cx="2530229" cy="957350"/>
          </a:xfrm>
        </p:grpSpPr>
        <p:sp>
          <p:nvSpPr>
            <p:cNvPr id="24611" name="Скругленный прямоугольник 201"/>
            <p:cNvSpPr>
              <a:spLocks noChangeArrowheads="1"/>
            </p:cNvSpPr>
            <p:nvPr/>
          </p:nvSpPr>
          <p:spPr bwMode="auto">
            <a:xfrm>
              <a:off x="18693704" y="2211302"/>
              <a:ext cx="2530229" cy="957350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4599" name="Группа 2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4601" name="Овал 2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02" name="Овал 2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00" name="Прямоугольник 203"/>
            <p:cNvSpPr>
              <a:spLocks noChangeArrowheads="1"/>
            </p:cNvSpPr>
            <p:nvPr/>
          </p:nvSpPr>
          <p:spPr bwMode="auto">
            <a:xfrm rot="10800000">
              <a:off x="19333476" y="2461526"/>
              <a:ext cx="1415634" cy="4617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4589" name="Группа 170"/>
          <p:cNvGrpSpPr/>
          <p:nvPr/>
        </p:nvGrpSpPr>
        <p:grpSpPr>
          <a:xfrm>
            <a:off x="14766925" y="10869613"/>
            <a:ext cx="2530475" cy="957262"/>
            <a:chOff x="18694822" y="2211733"/>
            <a:chExt cx="2530229" cy="956887"/>
          </a:xfrm>
        </p:grpSpPr>
        <p:sp>
          <p:nvSpPr>
            <p:cNvPr id="24606" name="Скругленный прямоугольник 171"/>
            <p:cNvSpPr>
              <a:spLocks noChangeArrowheads="1"/>
            </p:cNvSpPr>
            <p:nvPr/>
          </p:nvSpPr>
          <p:spPr bwMode="auto">
            <a:xfrm>
              <a:off x="18694822" y="2211733"/>
              <a:ext cx="2530229" cy="956887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4594" name="Группа 17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4596" name="Овал 17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597" name="Овал 17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595" name="Прямоугольник 173"/>
            <p:cNvSpPr>
              <a:spLocks noChangeArrowheads="1"/>
            </p:cNvSpPr>
            <p:nvPr/>
          </p:nvSpPr>
          <p:spPr bwMode="auto">
            <a:xfrm>
              <a:off x="19674776" y="2438911"/>
              <a:ext cx="1415634" cy="461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9413577" y="1220788"/>
            <a:ext cx="5521282" cy="5521326"/>
            <a:chOff x="9413577" y="1220788"/>
            <a:chExt cx="5521282" cy="5521326"/>
          </a:xfrm>
        </p:grpSpPr>
        <p:grpSp>
          <p:nvGrpSpPr>
            <p:cNvPr id="24583" name="Группа 2"/>
            <p:cNvGrpSpPr/>
            <p:nvPr/>
          </p:nvGrpSpPr>
          <p:grpSpPr>
            <a:xfrm>
              <a:off x="9413577" y="1220788"/>
              <a:ext cx="5521282" cy="5521326"/>
              <a:chOff x="8830136" y="3537274"/>
              <a:chExt cx="6688364" cy="6688364"/>
            </a:xfrm>
          </p:grpSpPr>
          <p:sp>
            <p:nvSpPr>
              <p:cNvPr id="24608" name="Полилиния 52"/>
              <p:cNvSpPr/>
              <p:nvPr/>
            </p:nvSpPr>
            <p:spPr bwMode="auto">
              <a:xfrm>
                <a:off x="8830136" y="3537274"/>
                <a:ext cx="6688364" cy="6688364"/>
              </a:xfrm>
              <a:custGeom>
                <a:gdLst>
                  <a:gd name="T0" fmla="*/ 2219051 w 7668212"/>
                  <a:gd name="T1" fmla="*/ 112534 h 7668212"/>
                  <a:gd name="T2" fmla="*/ 112534 w 7668212"/>
                  <a:gd name="T3" fmla="*/ 2219051 h 7668212"/>
                  <a:gd name="T4" fmla="*/ 2219051 w 7668212"/>
                  <a:gd name="T5" fmla="*/ 4325568 h 7668212"/>
                  <a:gd name="T6" fmla="*/ 4325568 w 7668212"/>
                  <a:gd name="T7" fmla="*/ 2219051 h 7668212"/>
                  <a:gd name="T8" fmla="*/ 2219051 w 7668212"/>
                  <a:gd name="T9" fmla="*/ 112534 h 7668212"/>
                  <a:gd name="T10" fmla="*/ 2219051 w 7668212"/>
                  <a:gd name="T11" fmla="*/ 0 h 7668212"/>
                  <a:gd name="T12" fmla="*/ 4438101 w 7668212"/>
                  <a:gd name="T13" fmla="*/ 2219051 h 7668212"/>
                  <a:gd name="T14" fmla="*/ 2219051 w 7668212"/>
                  <a:gd name="T15" fmla="*/ 4438101 h 7668212"/>
                  <a:gd name="T16" fmla="*/ 0 w 7668212"/>
                  <a:gd name="T17" fmla="*/ 2219051 h 7668212"/>
                  <a:gd name="T18" fmla="*/ 2219051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/>
              </a:p>
            </p:txBody>
          </p:sp>
          <p:grpSp>
            <p:nvGrpSpPr>
              <p:cNvPr id="24609" name="Группа 6"/>
              <p:cNvGrpSpPr/>
              <p:nvPr/>
            </p:nvGrpSpPr>
            <p:grpSpPr>
              <a:xfrm>
                <a:off x="9513185" y="4204571"/>
                <a:ext cx="5323041" cy="5321076"/>
                <a:chOff x="8681369" y="3379394"/>
                <a:chExt cx="7669413" cy="7666582"/>
              </a:xfrm>
            </p:grpSpPr>
            <p:sp>
              <p:nvSpPr>
                <p:cNvPr id="24624" name="Полилиния 44"/>
                <p:cNvSpPr/>
                <p:nvPr/>
              </p:nvSpPr>
              <p:spPr bwMode="auto">
                <a:xfrm>
                  <a:off x="8681369" y="3379394"/>
                  <a:ext cx="7669413" cy="7666582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98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6" name="Text Box 27"/>
                <p:cNvSpPr txBox="1"/>
                <p:nvPr/>
              </p:nvSpPr>
              <p:spPr bwMode="auto">
                <a:xfrm>
                  <a:off x="8980609" y="6555817"/>
                  <a:ext cx="7070933" cy="136084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zh-CN" altLang="en-US" sz="4400" b="0">
                      <a:solidFill>
                        <a:srgbClr val="555B64"/>
                      </a:solidFill>
                      <a:latin typeface="Impact" panose="020b0806030902050204" charset="0"/>
                      <a:ea typeface="Impact" panose="020b0806030902050204" charset="0"/>
                      <a:cs typeface="Impact" panose="020b0806030902050204" charset="0"/>
                      <a:sym typeface="Helvetica Neue" panose="02000503000000020004" pitchFamily="2" charset="0"/>
                    </a:rPr>
                    <a:t>部门成员</a:t>
                  </a:r>
                </a:p>
              </p:txBody>
            </p:sp>
          </p:grpSp>
          <p:sp>
            <p:nvSpPr>
              <p:cNvPr id="24610" name="Овал 7"/>
              <p:cNvSpPr>
                <a:spLocks noChangeArrowheads="1"/>
              </p:cNvSpPr>
              <p:nvPr/>
            </p:nvSpPr>
            <p:spPr bwMode="auto">
              <a:xfrm>
                <a:off x="9006428" y="3713566"/>
                <a:ext cx="6335781" cy="6335781"/>
              </a:xfrm>
              <a:prstGeom prst="ellipse">
                <a:avLst/>
              </a:prstGeom>
              <a:noFill/>
              <a:ln w="25400">
                <a:solidFill>
                  <a:srgbClr val="BFC5CE"/>
                </a:solidFill>
                <a:miter lim="4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590" name="Овал 58"/>
            <p:cNvSpPr>
              <a:spLocks noChangeArrowheads="1"/>
            </p:cNvSpPr>
            <p:nvPr/>
          </p:nvSpPr>
          <p:spPr bwMode="auto">
            <a:xfrm>
              <a:off x="9444862" y="3935526"/>
              <a:ext cx="200023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4591" name="Овал 58"/>
            <p:cNvSpPr>
              <a:spLocks noChangeArrowheads="1"/>
            </p:cNvSpPr>
            <p:nvPr/>
          </p:nvSpPr>
          <p:spPr bwMode="auto">
            <a:xfrm>
              <a:off x="14686056" y="3915647"/>
              <a:ext cx="200023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4592" name="Овал 58"/>
            <p:cNvSpPr>
              <a:spLocks noChangeArrowheads="1"/>
            </p:cNvSpPr>
            <p:nvPr/>
          </p:nvSpPr>
          <p:spPr bwMode="auto">
            <a:xfrm>
              <a:off x="12088650" y="6499821"/>
              <a:ext cx="200023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4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" grpId="0"/>
      <p:bldP spid="149" grpId="0"/>
      <p:bldP spid="1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/>
          <p:cNvGrpSpPr/>
          <p:nvPr/>
        </p:nvGrpSpPr>
        <p:grpSpPr>
          <a:xfrm>
            <a:off x="9348406" y="9390950"/>
            <a:ext cx="2311300" cy="3670772"/>
            <a:chOff x="9309142" y="9484856"/>
            <a:chExt cx="2311300" cy="3670772"/>
          </a:xfrm>
          <a:solidFill>
            <a:schemeClr val="accent2"/>
          </a:solidFill>
        </p:grpSpPr>
        <p:grpSp>
          <p:nvGrpSpPr>
            <p:cNvPr id="23" name="组合 22"/>
            <p:cNvGrpSpPr/>
            <p:nvPr/>
          </p:nvGrpSpPr>
          <p:grpSpPr>
            <a:xfrm>
              <a:off x="9309142" y="10146289"/>
              <a:ext cx="2311300" cy="3009339"/>
              <a:chOff x="19457764" y="15823966"/>
              <a:chExt cx="3110596" cy="4050032"/>
            </a:xfrm>
            <a:grpFill/>
          </p:grpSpPr>
          <p:grpSp>
            <p:nvGrpSpPr>
              <p:cNvPr id="232" name="组合 231"/>
              <p:cNvGrpSpPr/>
              <p:nvPr/>
            </p:nvGrpSpPr>
            <p:grpSpPr>
              <a:xfrm>
                <a:off x="20116816" y="15823966"/>
                <a:ext cx="1799895" cy="921817"/>
                <a:chOff x="9692144" y="3169527"/>
                <a:chExt cx="1725474" cy="490654"/>
              </a:xfrm>
              <a:grpFill/>
            </p:grpSpPr>
            <p:cxnSp>
              <p:nvCxnSpPr>
                <p:cNvPr id="236" name="直接连接符 235"/>
                <p:cNvCxnSpPr/>
                <p:nvPr/>
              </p:nvCxnSpPr>
              <p:spPr>
                <a:xfrm>
                  <a:off x="9692144" y="3169527"/>
                  <a:ext cx="1725059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7" name="直接连接符 236"/>
                <p:cNvCxnSpPr/>
                <p:nvPr/>
              </p:nvCxnSpPr>
              <p:spPr>
                <a:xfrm flipH="1">
                  <a:off x="9697757" y="3169527"/>
                  <a:ext cx="0" cy="490654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8" name="直接连接符 237"/>
                <p:cNvCxnSpPr/>
                <p:nvPr/>
              </p:nvCxnSpPr>
              <p:spPr>
                <a:xfrm>
                  <a:off x="11417203" y="3169527"/>
                  <a:ext cx="415" cy="490654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33" name="矩形: 圆角 232"/>
              <p:cNvSpPr/>
              <p:nvPr/>
            </p:nvSpPr>
            <p:spPr>
              <a:xfrm>
                <a:off x="19457764" y="16513208"/>
                <a:ext cx="1262902" cy="3348572"/>
              </a:xfrm>
              <a:prstGeom prst="roundRect">
                <a:avLst>
                  <a:gd name="adj" fmla="val 50000"/>
                </a:avLst>
              </a:prstGeom>
              <a:grpFill/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  <p:sp>
            <p:nvSpPr>
              <p:cNvPr id="234" name="矩形: 圆角 233"/>
              <p:cNvSpPr/>
              <p:nvPr/>
            </p:nvSpPr>
            <p:spPr>
              <a:xfrm>
                <a:off x="21305458" y="16525425"/>
                <a:ext cx="1262902" cy="3348572"/>
              </a:xfrm>
              <a:prstGeom prst="roundRect">
                <a:avLst>
                  <a:gd name="adj" fmla="val 50000"/>
                </a:avLst>
              </a:prstGeom>
              <a:grpFill/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</p:grpSp>
        <p:cxnSp>
          <p:nvCxnSpPr>
            <p:cNvPr id="25" name="直接连接符 24"/>
            <p:cNvCxnSpPr>
              <a:stCxn id="188" idx="4"/>
            </p:cNvCxnSpPr>
            <p:nvPr/>
          </p:nvCxnSpPr>
          <p:spPr bwMode="auto">
            <a:xfrm flipH="1">
              <a:off x="10464792" y="9484856"/>
              <a:ext cx="1" cy="661433"/>
            </a:xfrm>
            <a:prstGeom prst="line">
              <a:avLst/>
            </a:prstGeom>
            <a:grpFill/>
            <a:ln w="25400" cap="flat" cmpd="sng" algn="ctr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253" name="组合 252"/>
          <p:cNvGrpSpPr/>
          <p:nvPr/>
        </p:nvGrpSpPr>
        <p:grpSpPr>
          <a:xfrm>
            <a:off x="12802816" y="9430962"/>
            <a:ext cx="2311300" cy="3670772"/>
            <a:chOff x="9309142" y="9484856"/>
            <a:chExt cx="2311300" cy="3670772"/>
          </a:xfrm>
          <a:solidFill>
            <a:schemeClr val="accent2"/>
          </a:solidFill>
        </p:grpSpPr>
        <p:grpSp>
          <p:nvGrpSpPr>
            <p:cNvPr id="254" name="组合 253"/>
            <p:cNvGrpSpPr/>
            <p:nvPr/>
          </p:nvGrpSpPr>
          <p:grpSpPr>
            <a:xfrm>
              <a:off x="9309142" y="10146289"/>
              <a:ext cx="2311300" cy="3009339"/>
              <a:chOff x="19457764" y="15823966"/>
              <a:chExt cx="3110596" cy="4050032"/>
            </a:xfrm>
            <a:grpFill/>
          </p:grpSpPr>
          <p:grpSp>
            <p:nvGrpSpPr>
              <p:cNvPr id="256" name="组合 255"/>
              <p:cNvGrpSpPr/>
              <p:nvPr/>
            </p:nvGrpSpPr>
            <p:grpSpPr>
              <a:xfrm>
                <a:off x="20116816" y="15823966"/>
                <a:ext cx="1799895" cy="921817"/>
                <a:chOff x="9692144" y="3169527"/>
                <a:chExt cx="1725474" cy="490654"/>
              </a:xfrm>
              <a:grpFill/>
            </p:grpSpPr>
            <p:cxnSp>
              <p:nvCxnSpPr>
                <p:cNvPr id="259" name="直接连接符 258"/>
                <p:cNvCxnSpPr/>
                <p:nvPr/>
              </p:nvCxnSpPr>
              <p:spPr>
                <a:xfrm>
                  <a:off x="9692144" y="3169527"/>
                  <a:ext cx="1725059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0" name="直接连接符 259"/>
                <p:cNvCxnSpPr/>
                <p:nvPr/>
              </p:nvCxnSpPr>
              <p:spPr>
                <a:xfrm flipH="1">
                  <a:off x="9697757" y="3169527"/>
                  <a:ext cx="0" cy="490654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1" name="直接连接符 260"/>
                <p:cNvCxnSpPr/>
                <p:nvPr/>
              </p:nvCxnSpPr>
              <p:spPr>
                <a:xfrm>
                  <a:off x="11417203" y="3169527"/>
                  <a:ext cx="415" cy="490654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7" name="矩形: 圆角 256"/>
              <p:cNvSpPr/>
              <p:nvPr/>
            </p:nvSpPr>
            <p:spPr>
              <a:xfrm>
                <a:off x="19457764" y="16513208"/>
                <a:ext cx="1262902" cy="3348572"/>
              </a:xfrm>
              <a:prstGeom prst="roundRect">
                <a:avLst>
                  <a:gd name="adj" fmla="val 50000"/>
                </a:avLst>
              </a:prstGeom>
              <a:grpFill/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  <p:sp>
            <p:nvSpPr>
              <p:cNvPr id="258" name="矩形: 圆角 257"/>
              <p:cNvSpPr/>
              <p:nvPr/>
            </p:nvSpPr>
            <p:spPr>
              <a:xfrm>
                <a:off x="21305458" y="16525425"/>
                <a:ext cx="1262902" cy="3348572"/>
              </a:xfrm>
              <a:prstGeom prst="roundRect">
                <a:avLst>
                  <a:gd name="adj" fmla="val 50000"/>
                </a:avLst>
              </a:prstGeom>
              <a:grpFill/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部门名称</a:t>
                </a:r>
              </a:p>
            </p:txBody>
          </p:sp>
        </p:grpSp>
        <p:cxnSp>
          <p:nvCxnSpPr>
            <p:cNvPr id="255" name="直接连接符 254"/>
            <p:cNvCxnSpPr/>
            <p:nvPr/>
          </p:nvCxnSpPr>
          <p:spPr bwMode="auto">
            <a:xfrm flipH="1">
              <a:off x="10464792" y="9484856"/>
              <a:ext cx="1" cy="661433"/>
            </a:xfrm>
            <a:prstGeom prst="line">
              <a:avLst/>
            </a:prstGeom>
            <a:grpFill/>
            <a:ln w="25400" cap="flat" cmpd="sng" algn="ctr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157" name="组合 156"/>
          <p:cNvGrpSpPr/>
          <p:nvPr/>
        </p:nvGrpSpPr>
        <p:grpSpPr>
          <a:xfrm>
            <a:off x="5505287" y="3900416"/>
            <a:ext cx="13373424" cy="4205496"/>
            <a:chOff x="5505287" y="4183901"/>
            <a:chExt cx="13373424" cy="4205496"/>
          </a:xfrm>
          <a:solidFill>
            <a:schemeClr val="accent2"/>
          </a:solidFill>
        </p:grpSpPr>
        <p:sp>
          <p:nvSpPr>
            <p:cNvPr id="158" name="Line 50"/>
            <p:cNvSpPr>
              <a:spLocks noChangeShapeType="1"/>
            </p:cNvSpPr>
            <p:nvPr/>
          </p:nvSpPr>
          <p:spPr bwMode="auto">
            <a:xfrm flipH="1">
              <a:off x="12222817" y="4183901"/>
              <a:ext cx="0" cy="555277"/>
            </a:xfrm>
            <a:prstGeom prst="line">
              <a:avLst/>
            </a:prstGeom>
            <a:grpFill/>
            <a:ln w="7938" cap="flat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59" name="组合 158"/>
            <p:cNvGrpSpPr/>
            <p:nvPr/>
          </p:nvGrpSpPr>
          <p:grpSpPr>
            <a:xfrm>
              <a:off x="5505287" y="4739178"/>
              <a:ext cx="13373424" cy="3650219"/>
              <a:chOff x="5505287" y="4739178"/>
              <a:chExt cx="13373424" cy="3650219"/>
            </a:xfrm>
            <a:grpFill/>
          </p:grpSpPr>
          <p:sp>
            <p:nvSpPr>
              <p:cNvPr id="160" name="Line 55"/>
              <p:cNvSpPr>
                <a:spLocks noChangeShapeType="1"/>
              </p:cNvSpPr>
              <p:nvPr/>
            </p:nvSpPr>
            <p:spPr bwMode="auto">
              <a:xfrm flipH="1">
                <a:off x="5505287" y="4739179"/>
                <a:ext cx="3" cy="3650218"/>
              </a:xfrm>
              <a:prstGeom prst="line">
                <a:avLst/>
              </a:prstGeom>
              <a:grpFill/>
              <a:ln w="7938" cap="flat">
                <a:solidFill>
                  <a:schemeClr val="tx1">
                    <a:lumMod val="40000"/>
                    <a:lumOff val="60000"/>
                  </a:schemeClr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2" name="Line 57"/>
              <p:cNvSpPr>
                <a:spLocks noChangeShapeType="1"/>
              </p:cNvSpPr>
              <p:nvPr/>
            </p:nvSpPr>
            <p:spPr bwMode="auto">
              <a:xfrm flipH="1">
                <a:off x="12191998" y="4739178"/>
                <a:ext cx="3" cy="3615161"/>
              </a:xfrm>
              <a:prstGeom prst="line">
                <a:avLst/>
              </a:prstGeom>
              <a:grpFill/>
              <a:ln w="7938" cap="flat">
                <a:solidFill>
                  <a:schemeClr val="tx1">
                    <a:lumMod val="40000"/>
                    <a:lumOff val="60000"/>
                  </a:schemeClr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4" name="Line 85"/>
              <p:cNvSpPr>
                <a:spLocks noChangeShapeType="1"/>
              </p:cNvSpPr>
              <p:nvPr/>
            </p:nvSpPr>
            <p:spPr bwMode="auto">
              <a:xfrm>
                <a:off x="5505291" y="4739178"/>
                <a:ext cx="13373419" cy="0"/>
              </a:xfrm>
              <a:prstGeom prst="line">
                <a:avLst/>
              </a:prstGeom>
              <a:grpFill/>
              <a:ln w="25400" cap="flat" cmpd="sng">
                <a:solidFill>
                  <a:schemeClr val="tx1">
                    <a:lumMod val="40000"/>
                    <a:lumOff val="60000"/>
                  </a:schemeClr>
                </a:solidFill>
                <a:prstDash val="solid"/>
                <a:miter lim="400000"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Line 87"/>
              <p:cNvSpPr>
                <a:spLocks noChangeShapeType="1"/>
              </p:cNvSpPr>
              <p:nvPr/>
            </p:nvSpPr>
            <p:spPr bwMode="auto">
              <a:xfrm flipH="1">
                <a:off x="18878711" y="4739178"/>
                <a:ext cx="0" cy="3650219"/>
              </a:xfrm>
              <a:prstGeom prst="line">
                <a:avLst/>
              </a:prstGeom>
              <a:grpFill/>
              <a:ln w="7938" cap="flat">
                <a:solidFill>
                  <a:schemeClr val="tx1">
                    <a:lumMod val="40000"/>
                    <a:lumOff val="60000"/>
                  </a:schemeClr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173" name="Группа 9"/>
          <p:cNvGrpSpPr/>
          <p:nvPr/>
        </p:nvGrpSpPr>
        <p:grpSpPr>
          <a:xfrm>
            <a:off x="10616588" y="809328"/>
            <a:ext cx="3150823" cy="3150823"/>
            <a:chOff x="7356036" y="2063174"/>
            <a:chExt cx="9636564" cy="9636564"/>
          </a:xfrm>
        </p:grpSpPr>
        <p:sp>
          <p:nvSpPr>
            <p:cNvPr id="174" name="Полилиния 52"/>
            <p:cNvSpPr/>
            <p:nvPr/>
          </p:nvSpPr>
          <p:spPr bwMode="auto">
            <a:xfrm>
              <a:off x="7356036" y="2063174"/>
              <a:ext cx="9636564" cy="9636564"/>
            </a:xfrm>
            <a:custGeom>
              <a:gdLst>
                <a:gd name="T0" fmla="*/ 9562612 w 7668212"/>
                <a:gd name="T1" fmla="*/ 484942 h 7668212"/>
                <a:gd name="T2" fmla="*/ 484942 w 7668212"/>
                <a:gd name="T3" fmla="*/ 9562612 h 7668212"/>
                <a:gd name="T4" fmla="*/ 9562612 w 7668212"/>
                <a:gd name="T5" fmla="*/ 18640282 h 7668212"/>
                <a:gd name="T6" fmla="*/ 18640282 w 7668212"/>
                <a:gd name="T7" fmla="*/ 9562612 h 7668212"/>
                <a:gd name="T8" fmla="*/ 9562612 w 7668212"/>
                <a:gd name="T9" fmla="*/ 484942 h 7668212"/>
                <a:gd name="T10" fmla="*/ 9562612 w 7668212"/>
                <a:gd name="T11" fmla="*/ 0 h 7668212"/>
                <a:gd name="T12" fmla="*/ 19125223 w 7668212"/>
                <a:gd name="T13" fmla="*/ 9562612 h 7668212"/>
                <a:gd name="T14" fmla="*/ 9562612 w 7668212"/>
                <a:gd name="T15" fmla="*/ 19125223 h 7668212"/>
                <a:gd name="T16" fmla="*/ 0 w 7668212"/>
                <a:gd name="T17" fmla="*/ 9562612 h 7668212"/>
                <a:gd name="T18" fmla="*/ 9562612 w 7668212"/>
                <a:gd name="T19" fmla="*/ 0 h 76682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668212" h="7668212">
                  <a:moveTo>
                    <a:pt x="3834106" y="194436"/>
                  </a:moveTo>
                  <a:cubicBezTo>
                    <a:pt x="1823972" y="194436"/>
                    <a:pt x="194436" y="1823972"/>
                    <a:pt x="194436" y="3834106"/>
                  </a:cubicBezTo>
                  <a:cubicBezTo>
                    <a:pt x="194436" y="5844240"/>
                    <a:pt x="1823972" y="7473776"/>
                    <a:pt x="3834106" y="7473776"/>
                  </a:cubicBezTo>
                  <a:cubicBezTo>
                    <a:pt x="5844240" y="7473776"/>
                    <a:pt x="7473776" y="5844240"/>
                    <a:pt x="7473776" y="3834106"/>
                  </a:cubicBezTo>
                  <a:cubicBezTo>
                    <a:pt x="7473776" y="1823972"/>
                    <a:pt x="5844240" y="194436"/>
                    <a:pt x="3834106" y="194436"/>
                  </a:cubicBezTo>
                  <a:close/>
                  <a:moveTo>
                    <a:pt x="3834106" y="0"/>
                  </a:moveTo>
                  <a:cubicBezTo>
                    <a:pt x="5951624" y="0"/>
                    <a:pt x="7668212" y="1716588"/>
                    <a:pt x="7668212" y="3834106"/>
                  </a:cubicBezTo>
                  <a:cubicBezTo>
                    <a:pt x="7668212" y="5951624"/>
                    <a:pt x="5951624" y="7668212"/>
                    <a:pt x="3834106" y="7668212"/>
                  </a:cubicBezTo>
                  <a:cubicBezTo>
                    <a:pt x="1716588" y="7668212"/>
                    <a:pt x="0" y="5951624"/>
                    <a:pt x="0" y="3834106"/>
                  </a:cubicBezTo>
                  <a:cubicBezTo>
                    <a:pt x="0" y="1716588"/>
                    <a:pt x="1716588" y="0"/>
                    <a:pt x="3834106" y="0"/>
                  </a:cubicBezTo>
                  <a:close/>
                </a:path>
              </a:pathLst>
            </a:custGeom>
            <a:solidFill>
              <a:srgbClr val="EFF0F4">
                <a:alpha val="4509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 sz="2800"/>
            </a:p>
          </p:txBody>
        </p:sp>
        <p:grpSp>
          <p:nvGrpSpPr>
            <p:cNvPr id="175" name="Группа 6"/>
            <p:cNvGrpSpPr/>
            <p:nvPr/>
          </p:nvGrpSpPr>
          <p:grpSpPr>
            <a:xfrm>
              <a:off x="8339592" y="3023857"/>
              <a:ext cx="7669451" cy="7667163"/>
              <a:chOff x="8680791" y="3378638"/>
              <a:chExt cx="7669451" cy="7667163"/>
            </a:xfrm>
          </p:grpSpPr>
          <p:sp>
            <p:nvSpPr>
              <p:cNvPr id="176" name="Полилиния 44"/>
              <p:cNvSpPr/>
              <p:nvPr/>
            </p:nvSpPr>
            <p:spPr bwMode="auto">
              <a:xfrm>
                <a:off x="8680791" y="3378638"/>
                <a:ext cx="7669451" cy="7667163"/>
              </a:xfrm>
              <a:custGeom>
                <a:gdLst>
                  <a:gd name="T0" fmla="*/ 3834106 w 7668212"/>
                  <a:gd name="T1" fmla="*/ 194436 h 7668212"/>
                  <a:gd name="T2" fmla="*/ 194436 w 7668212"/>
                  <a:gd name="T3" fmla="*/ 3834106 h 7668212"/>
                  <a:gd name="T4" fmla="*/ 3834106 w 7668212"/>
                  <a:gd name="T5" fmla="*/ 7473776 h 7668212"/>
                  <a:gd name="T6" fmla="*/ 7473776 w 7668212"/>
                  <a:gd name="T7" fmla="*/ 3834106 h 7668212"/>
                  <a:gd name="T8" fmla="*/ 3834106 w 7668212"/>
                  <a:gd name="T9" fmla="*/ 194436 h 7668212"/>
                  <a:gd name="T10" fmla="*/ 3834106 w 7668212"/>
                  <a:gd name="T11" fmla="*/ 0 h 7668212"/>
                  <a:gd name="T12" fmla="*/ 7668212 w 7668212"/>
                  <a:gd name="T13" fmla="*/ 3834106 h 7668212"/>
                  <a:gd name="T14" fmla="*/ 3834106 w 7668212"/>
                  <a:gd name="T15" fmla="*/ 7668212 h 7668212"/>
                  <a:gd name="T16" fmla="*/ 0 w 7668212"/>
                  <a:gd name="T17" fmla="*/ 3834106 h 7668212"/>
                  <a:gd name="T18" fmla="*/ 3834106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accent1"/>
                  </a:gs>
                  <a:gs pos="100000">
                    <a:schemeClr val="accent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>
                  <a:defRPr/>
                </a:pPr>
                <a:endParaRPr lang="ru-RU" sz="2800"/>
              </a:p>
            </p:txBody>
          </p:sp>
          <p:sp>
            <p:nvSpPr>
              <p:cNvPr id="177" name="Text Box 27"/>
              <p:cNvSpPr txBox="1"/>
              <p:nvPr/>
            </p:nvSpPr>
            <p:spPr bwMode="auto">
              <a:xfrm>
                <a:off x="8980434" y="6136899"/>
                <a:ext cx="7070167" cy="21963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50800" tIns="50800" rIns="50800" bIns="5080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r>
                  <a:rPr lang="zh-CN" altLang="en-US" sz="40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rPr>
                  <a:t>部门名称</a:t>
                </a:r>
                <a:endParaRPr lang="en-US" altLang="x-none" sz="40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endParaRPr>
              </a:p>
            </p:txBody>
          </p:sp>
        </p:grpSp>
      </p:grpSp>
      <p:grpSp>
        <p:nvGrpSpPr>
          <p:cNvPr id="7" name="组合 6"/>
          <p:cNvGrpSpPr/>
          <p:nvPr/>
        </p:nvGrpSpPr>
        <p:grpSpPr>
          <a:xfrm>
            <a:off x="3010925" y="7696788"/>
            <a:ext cx="4863062" cy="1785647"/>
            <a:chOff x="6417115" y="10455622"/>
            <a:chExt cx="4863062" cy="1785647"/>
          </a:xfrm>
          <a:solidFill>
            <a:schemeClr val="accent2"/>
          </a:solidFill>
        </p:grpSpPr>
        <p:sp>
          <p:nvSpPr>
            <p:cNvPr id="135" name="Oval 72"/>
            <p:cNvSpPr>
              <a:spLocks noChangeArrowheads="1"/>
            </p:cNvSpPr>
            <p:nvPr/>
          </p:nvSpPr>
          <p:spPr bwMode="auto">
            <a:xfrm>
              <a:off x="6417115" y="10829694"/>
              <a:ext cx="1408651" cy="1411575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  <p:sp>
          <p:nvSpPr>
            <p:cNvPr id="136" name="Oval 73"/>
            <p:cNvSpPr>
              <a:spLocks noChangeArrowheads="1"/>
            </p:cNvSpPr>
            <p:nvPr/>
          </p:nvSpPr>
          <p:spPr bwMode="auto">
            <a:xfrm>
              <a:off x="9871526" y="10829694"/>
              <a:ext cx="1408651" cy="1411575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  <p:grpSp>
          <p:nvGrpSpPr>
            <p:cNvPr id="137" name="组合 136"/>
            <p:cNvGrpSpPr/>
            <p:nvPr/>
          </p:nvGrpSpPr>
          <p:grpSpPr>
            <a:xfrm>
              <a:off x="7121440" y="10455622"/>
              <a:ext cx="3454410" cy="374082"/>
              <a:chOff x="3341688" y="5381625"/>
              <a:chExt cx="1876425" cy="203200"/>
            </a:xfrm>
            <a:grpFill/>
          </p:grpSpPr>
          <p:sp>
            <p:nvSpPr>
              <p:cNvPr id="152" name="Line 75"/>
              <p:cNvSpPr>
                <a:spLocks noChangeShapeType="1"/>
              </p:cNvSpPr>
              <p:nvPr/>
            </p:nvSpPr>
            <p:spPr bwMode="auto">
              <a:xfrm flipH="1" flipV="1">
                <a:off x="3341688" y="5381625"/>
                <a:ext cx="0" cy="20320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53" name="Line 76"/>
              <p:cNvSpPr>
                <a:spLocks noChangeShapeType="1"/>
              </p:cNvSpPr>
              <p:nvPr/>
            </p:nvSpPr>
            <p:spPr bwMode="auto">
              <a:xfrm flipH="1" flipV="1">
                <a:off x="5218113" y="5381625"/>
                <a:ext cx="0" cy="20320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54" name="Line 77"/>
              <p:cNvSpPr>
                <a:spLocks noChangeShapeType="1"/>
              </p:cNvSpPr>
              <p:nvPr/>
            </p:nvSpPr>
            <p:spPr bwMode="auto">
              <a:xfrm>
                <a:off x="3341688" y="5381625"/>
                <a:ext cx="1876425" cy="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55" name="Oval 78"/>
            <p:cNvSpPr>
              <a:spLocks noChangeArrowheads="1"/>
            </p:cNvSpPr>
            <p:nvPr/>
          </p:nvSpPr>
          <p:spPr bwMode="auto">
            <a:xfrm>
              <a:off x="8144320" y="10829694"/>
              <a:ext cx="1408651" cy="1411575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</p:grpSp>
      <p:grpSp>
        <p:nvGrpSpPr>
          <p:cNvPr id="187" name="组合 186"/>
          <p:cNvGrpSpPr/>
          <p:nvPr/>
        </p:nvGrpSpPr>
        <p:grpSpPr>
          <a:xfrm>
            <a:off x="9760467" y="7699209"/>
            <a:ext cx="4863062" cy="1785647"/>
            <a:chOff x="6417115" y="10455622"/>
            <a:chExt cx="4863062" cy="1785647"/>
          </a:xfrm>
          <a:solidFill>
            <a:schemeClr val="accent2"/>
          </a:solidFill>
        </p:grpSpPr>
        <p:sp>
          <p:nvSpPr>
            <p:cNvPr id="188" name="Oval 72"/>
            <p:cNvSpPr>
              <a:spLocks noChangeArrowheads="1"/>
            </p:cNvSpPr>
            <p:nvPr/>
          </p:nvSpPr>
          <p:spPr bwMode="auto">
            <a:xfrm>
              <a:off x="6417115" y="10829694"/>
              <a:ext cx="1408651" cy="1411575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  <p:sp>
          <p:nvSpPr>
            <p:cNvPr id="189" name="Oval 73"/>
            <p:cNvSpPr>
              <a:spLocks noChangeArrowheads="1"/>
            </p:cNvSpPr>
            <p:nvPr/>
          </p:nvSpPr>
          <p:spPr bwMode="auto">
            <a:xfrm>
              <a:off x="9871526" y="10829694"/>
              <a:ext cx="1408651" cy="1411575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  <p:grpSp>
          <p:nvGrpSpPr>
            <p:cNvPr id="190" name="组合 189"/>
            <p:cNvGrpSpPr/>
            <p:nvPr/>
          </p:nvGrpSpPr>
          <p:grpSpPr>
            <a:xfrm>
              <a:off x="7121440" y="10455622"/>
              <a:ext cx="3454410" cy="374082"/>
              <a:chOff x="3341688" y="5381625"/>
              <a:chExt cx="1876425" cy="203200"/>
            </a:xfrm>
            <a:grpFill/>
          </p:grpSpPr>
          <p:sp>
            <p:nvSpPr>
              <p:cNvPr id="192" name="Line 75"/>
              <p:cNvSpPr>
                <a:spLocks noChangeShapeType="1"/>
              </p:cNvSpPr>
              <p:nvPr/>
            </p:nvSpPr>
            <p:spPr bwMode="auto">
              <a:xfrm flipH="1" flipV="1">
                <a:off x="3341688" y="5381625"/>
                <a:ext cx="0" cy="20320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3" name="Line 76"/>
              <p:cNvSpPr>
                <a:spLocks noChangeShapeType="1"/>
              </p:cNvSpPr>
              <p:nvPr/>
            </p:nvSpPr>
            <p:spPr bwMode="auto">
              <a:xfrm flipH="1" flipV="1">
                <a:off x="5218113" y="5381625"/>
                <a:ext cx="0" cy="20320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4" name="Line 77"/>
              <p:cNvSpPr>
                <a:spLocks noChangeShapeType="1"/>
              </p:cNvSpPr>
              <p:nvPr/>
            </p:nvSpPr>
            <p:spPr bwMode="auto">
              <a:xfrm>
                <a:off x="3341688" y="5381625"/>
                <a:ext cx="1876425" cy="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91" name="Oval 78"/>
            <p:cNvSpPr>
              <a:spLocks noChangeArrowheads="1"/>
            </p:cNvSpPr>
            <p:nvPr/>
          </p:nvSpPr>
          <p:spPr bwMode="auto">
            <a:xfrm>
              <a:off x="8144320" y="10829694"/>
              <a:ext cx="1408651" cy="1411575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3196275" y="5345846"/>
            <a:ext cx="18140741" cy="1300107"/>
            <a:chOff x="3196275" y="5345846"/>
            <a:chExt cx="18140741" cy="1300107"/>
          </a:xfrm>
          <a:solidFill>
            <a:schemeClr val="accent2"/>
          </a:solidFill>
        </p:grpSpPr>
        <p:sp>
          <p:nvSpPr>
            <p:cNvPr id="2" name="矩形 1"/>
            <p:cNvSpPr/>
            <p:nvPr/>
          </p:nvSpPr>
          <p:spPr bwMode="auto">
            <a:xfrm>
              <a:off x="3196275" y="5363737"/>
              <a:ext cx="4752528" cy="1282216"/>
            </a:xfrm>
            <a:prstGeom prst="rect">
              <a:avLst/>
            </a:prstGeom>
            <a:grpFill/>
            <a:ln w="3810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Helvetica Neue" panose="02000503000000020004" pitchFamily="2" charset="0"/>
                </a:rPr>
                <a:t>部门名称</a:t>
              </a:r>
            </a:p>
          </p:txBody>
        </p:sp>
        <p:sp>
          <p:nvSpPr>
            <p:cNvPr id="186" name="矩形 185"/>
            <p:cNvSpPr/>
            <p:nvPr/>
          </p:nvSpPr>
          <p:spPr bwMode="auto">
            <a:xfrm>
              <a:off x="9887744" y="5345846"/>
              <a:ext cx="4752528" cy="1282216"/>
            </a:xfrm>
            <a:prstGeom prst="rect">
              <a:avLst/>
            </a:prstGeom>
            <a:grpFill/>
            <a:ln w="3810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Helvetica Neue" panose="02000503000000020004" pitchFamily="2" charset="0"/>
                </a:rPr>
                <a:t>部门名称</a:t>
              </a:r>
            </a:p>
          </p:txBody>
        </p:sp>
        <p:sp>
          <p:nvSpPr>
            <p:cNvPr id="204" name="矩形 203"/>
            <p:cNvSpPr/>
            <p:nvPr/>
          </p:nvSpPr>
          <p:spPr bwMode="auto">
            <a:xfrm>
              <a:off x="16584488" y="5363737"/>
              <a:ext cx="4752528" cy="1282216"/>
            </a:xfrm>
            <a:prstGeom prst="rect">
              <a:avLst/>
            </a:prstGeom>
            <a:grpFill/>
            <a:ln w="3810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4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Helvetica Neue" panose="02000503000000020004" pitchFamily="2" charset="0"/>
                </a:rPr>
                <a:t>部门名称</a:t>
              </a:r>
            </a:p>
          </p:txBody>
        </p:sp>
      </p:grpSp>
      <p:grpSp>
        <p:nvGrpSpPr>
          <p:cNvPr id="205" name="组合 204"/>
          <p:cNvGrpSpPr/>
          <p:nvPr/>
        </p:nvGrpSpPr>
        <p:grpSpPr>
          <a:xfrm>
            <a:off x="16457211" y="7717100"/>
            <a:ext cx="4863062" cy="1785647"/>
            <a:chOff x="6417115" y="10455622"/>
            <a:chExt cx="4863062" cy="1785647"/>
          </a:xfrm>
          <a:solidFill>
            <a:schemeClr val="accent2"/>
          </a:solidFill>
        </p:grpSpPr>
        <p:sp>
          <p:nvSpPr>
            <p:cNvPr id="206" name="Oval 72"/>
            <p:cNvSpPr>
              <a:spLocks noChangeArrowheads="1"/>
            </p:cNvSpPr>
            <p:nvPr/>
          </p:nvSpPr>
          <p:spPr bwMode="auto">
            <a:xfrm>
              <a:off x="6417115" y="10829694"/>
              <a:ext cx="1408651" cy="1411575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  <p:sp>
          <p:nvSpPr>
            <p:cNvPr id="207" name="Oval 73"/>
            <p:cNvSpPr>
              <a:spLocks noChangeArrowheads="1"/>
            </p:cNvSpPr>
            <p:nvPr/>
          </p:nvSpPr>
          <p:spPr bwMode="auto">
            <a:xfrm>
              <a:off x="9871526" y="10829694"/>
              <a:ext cx="1408651" cy="1411575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  <p:grpSp>
          <p:nvGrpSpPr>
            <p:cNvPr id="208" name="组合 207"/>
            <p:cNvGrpSpPr/>
            <p:nvPr/>
          </p:nvGrpSpPr>
          <p:grpSpPr>
            <a:xfrm>
              <a:off x="7121440" y="10455622"/>
              <a:ext cx="3454410" cy="374082"/>
              <a:chOff x="3341688" y="5381625"/>
              <a:chExt cx="1876425" cy="203200"/>
            </a:xfrm>
            <a:grpFill/>
          </p:grpSpPr>
          <p:sp>
            <p:nvSpPr>
              <p:cNvPr id="210" name="Line 75"/>
              <p:cNvSpPr>
                <a:spLocks noChangeShapeType="1"/>
              </p:cNvSpPr>
              <p:nvPr/>
            </p:nvSpPr>
            <p:spPr bwMode="auto">
              <a:xfrm flipH="1" flipV="1">
                <a:off x="3341688" y="5381625"/>
                <a:ext cx="0" cy="20320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1" name="Line 76"/>
              <p:cNvSpPr>
                <a:spLocks noChangeShapeType="1"/>
              </p:cNvSpPr>
              <p:nvPr/>
            </p:nvSpPr>
            <p:spPr bwMode="auto">
              <a:xfrm flipH="1" flipV="1">
                <a:off x="5218113" y="5381625"/>
                <a:ext cx="0" cy="20320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2" name="Line 77"/>
              <p:cNvSpPr>
                <a:spLocks noChangeShapeType="1"/>
              </p:cNvSpPr>
              <p:nvPr/>
            </p:nvSpPr>
            <p:spPr bwMode="auto">
              <a:xfrm>
                <a:off x="3341688" y="5381625"/>
                <a:ext cx="1876425" cy="0"/>
              </a:xfrm>
              <a:prstGeom prst="line">
                <a:avLst/>
              </a:prstGeom>
              <a:grpFill/>
              <a:ln w="7938" cap="flat">
                <a:solidFill>
                  <a:srgbClr val="BFC5CE"/>
                </a:solidFill>
                <a:prstDash val="solid"/>
                <a:miter lim="800000"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209" name="Oval 78"/>
            <p:cNvSpPr>
              <a:spLocks noChangeArrowheads="1"/>
            </p:cNvSpPr>
            <p:nvPr/>
          </p:nvSpPr>
          <p:spPr bwMode="auto">
            <a:xfrm>
              <a:off x="8144320" y="10829694"/>
              <a:ext cx="1408651" cy="1411575"/>
            </a:xfrm>
            <a:prstGeom prst="ellipse">
              <a:avLst/>
            </a:prstGeom>
            <a:grpFill/>
            <a:ln w="28575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部门</a:t>
              </a:r>
            </a:p>
          </p:txBody>
        </p:sp>
      </p:grpSp>
      <p:grpSp>
        <p:nvGrpSpPr>
          <p:cNvPr id="214" name="组合 213"/>
          <p:cNvGrpSpPr/>
          <p:nvPr/>
        </p:nvGrpSpPr>
        <p:grpSpPr>
          <a:xfrm>
            <a:off x="2054080" y="9502747"/>
            <a:ext cx="3322339" cy="3577047"/>
            <a:chOff x="1781684" y="7625157"/>
            <a:chExt cx="4493312" cy="4837793"/>
          </a:xfrm>
          <a:solidFill>
            <a:schemeClr val="accent2"/>
          </a:solidFill>
        </p:grpSpPr>
        <p:cxnSp>
          <p:nvCxnSpPr>
            <p:cNvPr id="239" name="直接连接符 238"/>
            <p:cNvCxnSpPr/>
            <p:nvPr/>
          </p:nvCxnSpPr>
          <p:spPr>
            <a:xfrm flipH="1">
              <a:off x="3991919" y="7625157"/>
              <a:ext cx="18893" cy="2959473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直接连接符 239"/>
            <p:cNvCxnSpPr/>
            <p:nvPr/>
          </p:nvCxnSpPr>
          <p:spPr>
            <a:xfrm>
              <a:off x="2348637" y="8497711"/>
              <a:ext cx="3240957" cy="0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直接连接符 240"/>
            <p:cNvCxnSpPr/>
            <p:nvPr/>
          </p:nvCxnSpPr>
          <p:spPr>
            <a:xfrm flipH="1">
              <a:off x="2359182" y="8497711"/>
              <a:ext cx="0" cy="921817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直接连接符 241"/>
            <p:cNvCxnSpPr/>
            <p:nvPr/>
          </p:nvCxnSpPr>
          <p:spPr>
            <a:xfrm>
              <a:off x="5589594" y="8497711"/>
              <a:ext cx="780" cy="921817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3" name="矩形: 圆角 242"/>
            <p:cNvSpPr/>
            <p:nvPr/>
          </p:nvSpPr>
          <p:spPr>
            <a:xfrm>
              <a:off x="1781684" y="9102158"/>
              <a:ext cx="1262902" cy="3348572"/>
            </a:xfrm>
            <a:prstGeom prst="roundRect">
              <a:avLst>
                <a:gd name="adj" fmla="val 50000"/>
              </a:avLst>
            </a:prstGeom>
            <a:grpFill/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成员名称</a:t>
              </a:r>
            </a:p>
          </p:txBody>
        </p:sp>
        <p:sp>
          <p:nvSpPr>
            <p:cNvPr id="244" name="矩形: 圆角 243"/>
            <p:cNvSpPr/>
            <p:nvPr/>
          </p:nvSpPr>
          <p:spPr>
            <a:xfrm>
              <a:off x="3379360" y="9102158"/>
              <a:ext cx="1262902" cy="3348572"/>
            </a:xfrm>
            <a:prstGeom prst="roundRect">
              <a:avLst>
                <a:gd name="adj" fmla="val 50000"/>
              </a:avLst>
            </a:prstGeom>
            <a:grpFill/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成员名称</a:t>
              </a:r>
            </a:p>
          </p:txBody>
        </p:sp>
        <p:sp>
          <p:nvSpPr>
            <p:cNvPr id="245" name="矩形: 圆角 244"/>
            <p:cNvSpPr/>
            <p:nvPr/>
          </p:nvSpPr>
          <p:spPr>
            <a:xfrm>
              <a:off x="5012094" y="9114378"/>
              <a:ext cx="1262902" cy="3348572"/>
            </a:xfrm>
            <a:prstGeom prst="roundRect">
              <a:avLst>
                <a:gd name="adj" fmla="val 50000"/>
              </a:avLst>
            </a:prstGeom>
            <a:grpFill/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成员名称</a:t>
              </a:r>
            </a:p>
          </p:txBody>
        </p:sp>
      </p:grpSp>
      <p:grpSp>
        <p:nvGrpSpPr>
          <p:cNvPr id="262" name="组合 261"/>
          <p:cNvGrpSpPr/>
          <p:nvPr/>
        </p:nvGrpSpPr>
        <p:grpSpPr>
          <a:xfrm>
            <a:off x="19060061" y="9493711"/>
            <a:ext cx="3322339" cy="3577047"/>
            <a:chOff x="1781684" y="7625157"/>
            <a:chExt cx="4493312" cy="4837793"/>
          </a:xfrm>
          <a:solidFill>
            <a:schemeClr val="accent2"/>
          </a:solidFill>
        </p:grpSpPr>
        <p:cxnSp>
          <p:nvCxnSpPr>
            <p:cNvPr id="263" name="直接连接符 262"/>
            <p:cNvCxnSpPr/>
            <p:nvPr/>
          </p:nvCxnSpPr>
          <p:spPr>
            <a:xfrm flipH="1">
              <a:off x="3991919" y="7625157"/>
              <a:ext cx="18893" cy="2959473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直接连接符 263"/>
            <p:cNvCxnSpPr/>
            <p:nvPr/>
          </p:nvCxnSpPr>
          <p:spPr>
            <a:xfrm>
              <a:off x="2348637" y="8497711"/>
              <a:ext cx="3240957" cy="0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直接连接符 264"/>
            <p:cNvCxnSpPr/>
            <p:nvPr/>
          </p:nvCxnSpPr>
          <p:spPr>
            <a:xfrm flipH="1">
              <a:off x="2359182" y="8497711"/>
              <a:ext cx="0" cy="921817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直接连接符 265"/>
            <p:cNvCxnSpPr/>
            <p:nvPr/>
          </p:nvCxnSpPr>
          <p:spPr>
            <a:xfrm>
              <a:off x="5589594" y="8497711"/>
              <a:ext cx="780" cy="921817"/>
            </a:xfrm>
            <a:prstGeom prst="line">
              <a:avLst/>
            </a:prstGeom>
            <a:grpFill/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7" name="矩形: 圆角 266"/>
            <p:cNvSpPr/>
            <p:nvPr/>
          </p:nvSpPr>
          <p:spPr>
            <a:xfrm>
              <a:off x="1781684" y="9102158"/>
              <a:ext cx="1262902" cy="3348572"/>
            </a:xfrm>
            <a:prstGeom prst="roundRect">
              <a:avLst>
                <a:gd name="adj" fmla="val 50000"/>
              </a:avLst>
            </a:prstGeom>
            <a:grpFill/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成员名称</a:t>
              </a:r>
            </a:p>
          </p:txBody>
        </p:sp>
        <p:sp>
          <p:nvSpPr>
            <p:cNvPr id="268" name="矩形: 圆角 267"/>
            <p:cNvSpPr/>
            <p:nvPr/>
          </p:nvSpPr>
          <p:spPr>
            <a:xfrm>
              <a:off x="3379360" y="9102158"/>
              <a:ext cx="1262902" cy="3348572"/>
            </a:xfrm>
            <a:prstGeom prst="roundRect">
              <a:avLst>
                <a:gd name="adj" fmla="val 50000"/>
              </a:avLst>
            </a:prstGeom>
            <a:grpFill/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成员名称</a:t>
              </a:r>
            </a:p>
          </p:txBody>
        </p:sp>
        <p:sp>
          <p:nvSpPr>
            <p:cNvPr id="269" name="矩形: 圆角 268"/>
            <p:cNvSpPr/>
            <p:nvPr/>
          </p:nvSpPr>
          <p:spPr>
            <a:xfrm>
              <a:off x="5012094" y="9114378"/>
              <a:ext cx="1262902" cy="3348572"/>
            </a:xfrm>
            <a:prstGeom prst="roundRect">
              <a:avLst>
                <a:gd name="adj" fmla="val 50000"/>
              </a:avLst>
            </a:prstGeom>
            <a:grpFill/>
            <a:ln w="28575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482600" dist="139700" dir="2700000" algn="tl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成员名称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58" name="Группа 3"/>
          <p:cNvGrpSpPr/>
          <p:nvPr/>
        </p:nvGrpSpPr>
        <p:grpSpPr>
          <a:xfrm rot="5400000">
            <a:off x="4437856" y="8333583"/>
            <a:ext cx="4095750" cy="3278188"/>
            <a:chOff x="19294532" y="1610225"/>
            <a:chExt cx="4095320" cy="3276904"/>
          </a:xfrm>
        </p:grpSpPr>
        <p:sp>
          <p:nvSpPr>
            <p:cNvPr id="150" name="Полилиния 149"/>
            <p:cNvSpPr/>
            <p:nvPr/>
          </p:nvSpPr>
          <p:spPr bwMode="auto">
            <a:xfrm>
              <a:off x="19294532" y="206565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1" name="Полилиния 150"/>
            <p:cNvSpPr/>
            <p:nvPr/>
          </p:nvSpPr>
          <p:spPr bwMode="auto">
            <a:xfrm flipV="1">
              <a:off x="19294532" y="323042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9518" name="Группа 164"/>
            <p:cNvGrpSpPr/>
            <p:nvPr/>
          </p:nvGrpSpPr>
          <p:grpSpPr>
            <a:xfrm>
              <a:off x="20859645" y="1610225"/>
              <a:ext cx="2530209" cy="956887"/>
              <a:chOff x="18694295" y="2211766"/>
              <a:chExt cx="2530209" cy="956887"/>
            </a:xfrm>
          </p:grpSpPr>
          <p:sp>
            <p:nvSpPr>
              <p:cNvPr id="19538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295" y="2211766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chemeClr val="accent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26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28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29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27" name="Прямоугольник 167"/>
              <p:cNvSpPr>
                <a:spLocks noChangeArrowheads="1"/>
              </p:cNvSpPr>
              <p:nvPr/>
            </p:nvSpPr>
            <p:spPr bwMode="auto">
              <a:xfrm rot="10800000">
                <a:off x="19460070" y="2394204"/>
                <a:ext cx="1661818" cy="6640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</a:p>
            </p:txBody>
          </p:sp>
        </p:grpSp>
        <p:grpSp>
          <p:nvGrpSpPr>
            <p:cNvPr id="2" name="Группа 170"/>
            <p:cNvGrpSpPr/>
            <p:nvPr/>
          </p:nvGrpSpPr>
          <p:grpSpPr>
            <a:xfrm>
              <a:off x="20859645" y="3930242"/>
              <a:ext cx="2530209" cy="956887"/>
              <a:chOff x="18694295" y="2211735"/>
              <a:chExt cx="2530209" cy="956887"/>
            </a:xfrm>
          </p:grpSpPr>
          <p:sp>
            <p:nvSpPr>
              <p:cNvPr id="19533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295" y="2211735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rgbClr val="5AA0D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21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23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3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22" name="Прямоугольник 173"/>
              <p:cNvSpPr>
                <a:spLocks noChangeArrowheads="1"/>
              </p:cNvSpPr>
              <p:nvPr/>
            </p:nvSpPr>
            <p:spPr bwMode="auto">
              <a:xfrm rot="10800000">
                <a:off x="19460718" y="2461987"/>
                <a:ext cx="1661818" cy="4611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</a:p>
            </p:txBody>
          </p:sp>
        </p:grpSp>
      </p:grpSp>
      <p:grpSp>
        <p:nvGrpSpPr>
          <p:cNvPr id="19459" name="Группа 3"/>
          <p:cNvGrpSpPr/>
          <p:nvPr/>
        </p:nvGrpSpPr>
        <p:grpSpPr>
          <a:xfrm rot="5400000">
            <a:off x="15778959" y="8333579"/>
            <a:ext cx="4095749" cy="3278188"/>
            <a:chOff x="19294532" y="1610225"/>
            <a:chExt cx="4095320" cy="3276904"/>
          </a:xfrm>
        </p:grpSpPr>
        <p:sp>
          <p:nvSpPr>
            <p:cNvPr id="184" name="Полилиния 183"/>
            <p:cNvSpPr/>
            <p:nvPr/>
          </p:nvSpPr>
          <p:spPr bwMode="auto">
            <a:xfrm>
              <a:off x="19294532" y="206565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85" name="Полилиния 184"/>
            <p:cNvSpPr/>
            <p:nvPr/>
          </p:nvSpPr>
          <p:spPr bwMode="auto">
            <a:xfrm flipV="1">
              <a:off x="19294532" y="323042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9504" name="Группа 164"/>
            <p:cNvGrpSpPr/>
            <p:nvPr/>
          </p:nvGrpSpPr>
          <p:grpSpPr>
            <a:xfrm>
              <a:off x="20859645" y="1610225"/>
              <a:ext cx="2530209" cy="956887"/>
              <a:chOff x="18694295" y="2211766"/>
              <a:chExt cx="2530209" cy="956887"/>
            </a:xfrm>
          </p:grpSpPr>
          <p:sp>
            <p:nvSpPr>
              <p:cNvPr id="19524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295" y="2211766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12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14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15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13" name="Прямоугольник 167"/>
              <p:cNvSpPr>
                <a:spLocks noChangeArrowheads="1"/>
              </p:cNvSpPr>
              <p:nvPr/>
            </p:nvSpPr>
            <p:spPr bwMode="auto">
              <a:xfrm rot="10800000">
                <a:off x="19460070" y="2456213"/>
                <a:ext cx="1661819" cy="4679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</a:p>
            </p:txBody>
          </p:sp>
        </p:grpSp>
        <p:grpSp>
          <p:nvGrpSpPr>
            <p:cNvPr id="19505" name="Группа 170"/>
            <p:cNvGrpSpPr/>
            <p:nvPr/>
          </p:nvGrpSpPr>
          <p:grpSpPr>
            <a:xfrm>
              <a:off x="20859645" y="3930242"/>
              <a:ext cx="2530209" cy="956887"/>
              <a:chOff x="18694295" y="2211735"/>
              <a:chExt cx="2530209" cy="956887"/>
            </a:xfrm>
          </p:grpSpPr>
          <p:sp>
            <p:nvSpPr>
              <p:cNvPr id="19519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295" y="2211735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07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09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10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08" name="Прямоугольник 173"/>
              <p:cNvSpPr>
                <a:spLocks noChangeArrowheads="1"/>
              </p:cNvSpPr>
              <p:nvPr/>
            </p:nvSpPr>
            <p:spPr bwMode="auto">
              <a:xfrm rot="10800000">
                <a:off x="19474962" y="2458561"/>
                <a:ext cx="1661819" cy="4679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9460" name="Группа 3"/>
          <p:cNvGrpSpPr/>
          <p:nvPr/>
        </p:nvGrpSpPr>
        <p:grpSpPr>
          <a:xfrm rot="5400000">
            <a:off x="10144919" y="6574631"/>
            <a:ext cx="4095750" cy="3278188"/>
            <a:chOff x="19294532" y="1610224"/>
            <a:chExt cx="4095320" cy="3276903"/>
          </a:xfrm>
        </p:grpSpPr>
        <p:sp>
          <p:nvSpPr>
            <p:cNvPr id="201" name="Полилиния 200"/>
            <p:cNvSpPr/>
            <p:nvPr/>
          </p:nvSpPr>
          <p:spPr bwMode="auto">
            <a:xfrm>
              <a:off x="19294532" y="206565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202" name="Полилиния 201"/>
            <p:cNvSpPr/>
            <p:nvPr/>
          </p:nvSpPr>
          <p:spPr bwMode="auto">
            <a:xfrm flipV="1">
              <a:off x="19294532" y="323042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9490" name="Группа 164"/>
            <p:cNvGrpSpPr/>
            <p:nvPr/>
          </p:nvGrpSpPr>
          <p:grpSpPr>
            <a:xfrm>
              <a:off x="20859711" y="1610224"/>
              <a:ext cx="2530140" cy="956855"/>
              <a:chOff x="18694363" y="2211765"/>
              <a:chExt cx="2530140" cy="956855"/>
            </a:xfrm>
          </p:grpSpPr>
          <p:sp>
            <p:nvSpPr>
              <p:cNvPr id="19497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9498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00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01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499" name="Прямоугольник 167"/>
              <p:cNvSpPr>
                <a:spLocks noChangeArrowheads="1"/>
              </p:cNvSpPr>
              <p:nvPr/>
            </p:nvSpPr>
            <p:spPr bwMode="auto">
              <a:xfrm rot="16200000">
                <a:off x="19929935" y="1886770"/>
                <a:ext cx="664166" cy="15694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</a:p>
            </p:txBody>
          </p:sp>
        </p:grpSp>
        <p:grpSp>
          <p:nvGrpSpPr>
            <p:cNvPr id="4" name="Группа 170"/>
            <p:cNvGrpSpPr/>
            <p:nvPr/>
          </p:nvGrpSpPr>
          <p:grpSpPr>
            <a:xfrm>
              <a:off x="20859711" y="3930272"/>
              <a:ext cx="2530140" cy="956855"/>
              <a:chOff x="18694363" y="2211765"/>
              <a:chExt cx="2530140" cy="956855"/>
            </a:xfrm>
          </p:grpSpPr>
          <p:sp>
            <p:nvSpPr>
              <p:cNvPr id="19492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9493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495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496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494" name="Прямоугольник 173"/>
              <p:cNvSpPr>
                <a:spLocks noChangeArrowheads="1"/>
              </p:cNvSpPr>
              <p:nvPr/>
            </p:nvSpPr>
            <p:spPr bwMode="auto">
              <a:xfrm rot="16200000">
                <a:off x="19929935" y="1925707"/>
                <a:ext cx="664166" cy="15694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</a:p>
            </p:txBody>
          </p:sp>
        </p:grpSp>
      </p:grpSp>
      <p:grpSp>
        <p:nvGrpSpPr>
          <p:cNvPr id="19463" name="Группа 3"/>
          <p:cNvGrpSpPr/>
          <p:nvPr/>
        </p:nvGrpSpPr>
        <p:grpSpPr>
          <a:xfrm>
            <a:off x="9855200" y="5273675"/>
            <a:ext cx="4695825" cy="1135063"/>
            <a:chOff x="10312212" y="4996535"/>
            <a:chExt cx="4695825" cy="1134390"/>
          </a:xfrm>
        </p:grpSpPr>
        <p:sp>
          <p:nvSpPr>
            <p:cNvPr id="1948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948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5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948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948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9447213" y="1503363"/>
            <a:ext cx="5508625" cy="1690687"/>
            <a:chOff x="9447213" y="1503363"/>
            <a:chExt cx="5508625" cy="1690687"/>
          </a:xfrm>
        </p:grpSpPr>
        <p:sp>
          <p:nvSpPr>
            <p:cNvPr id="19461" name="Овал 8"/>
            <p:cNvSpPr>
              <a:spLocks noChangeArrowheads="1"/>
            </p:cNvSpPr>
            <p:nvPr/>
          </p:nvSpPr>
          <p:spPr bwMode="auto">
            <a:xfrm>
              <a:off x="12091988" y="2994025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9464" name="Скругленный прямоугольник 1"/>
            <p:cNvSpPr>
              <a:spLocks noChangeArrowheads="1"/>
            </p:cNvSpPr>
            <p:nvPr/>
          </p:nvSpPr>
          <p:spPr bwMode="auto">
            <a:xfrm>
              <a:off x="9447213" y="1503363"/>
              <a:ext cx="5508625" cy="1590675"/>
            </a:xfrm>
            <a:prstGeom prst="roundRect">
              <a:avLst>
                <a:gd name="adj" fmla="val 16667"/>
              </a:avLst>
            </a:prstGeom>
            <a:noFill/>
            <a:ln w="25400" algn="ctr">
              <a:solidFill>
                <a:srgbClr val="BFC5CE"/>
              </a:solidFill>
              <a:miter lim="4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9478" name="Скругленный прямоугольник 2"/>
            <p:cNvSpPr>
              <a:spLocks noChangeArrowheads="1"/>
            </p:cNvSpPr>
            <p:nvPr/>
          </p:nvSpPr>
          <p:spPr bwMode="auto">
            <a:xfrm>
              <a:off x="9690100" y="2717800"/>
              <a:ext cx="5026025" cy="107950"/>
            </a:xfrm>
            <a:prstGeom prst="roundRect">
              <a:avLst>
                <a:gd name="adj" fmla="val 50000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5"/>
                </a:gs>
              </a:gsLst>
              <a:lin ang="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32" name="Text Box 27"/>
            <p:cNvSpPr txBox="1"/>
            <p:nvPr/>
          </p:nvSpPr>
          <p:spPr bwMode="auto">
            <a:xfrm>
              <a:off x="10156825" y="1814513"/>
              <a:ext cx="4051300" cy="7794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50800" tIns="50800" rIns="50800" bIns="5080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r>
                <a:rPr lang="zh-CN" altLang="en-US" sz="44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rPr>
                <a:t>部门名称</a:t>
              </a:r>
            </a:p>
          </p:txBody>
        </p:sp>
      </p:grpSp>
      <p:grpSp>
        <p:nvGrpSpPr>
          <p:cNvPr id="19468" name="Группа 133"/>
          <p:cNvGrpSpPr/>
          <p:nvPr/>
        </p:nvGrpSpPr>
        <p:grpSpPr>
          <a:xfrm>
            <a:off x="4156075" y="7040563"/>
            <a:ext cx="4695825" cy="1135062"/>
            <a:chOff x="10312212" y="4996535"/>
            <a:chExt cx="4695825" cy="1134390"/>
          </a:xfrm>
        </p:grpSpPr>
        <p:sp>
          <p:nvSpPr>
            <p:cNvPr id="19491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816"/>
              <a:ext cx="4695825" cy="955109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9479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1948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948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9480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9470" name="Группа 141"/>
          <p:cNvGrpSpPr/>
          <p:nvPr/>
        </p:nvGrpSpPr>
        <p:grpSpPr>
          <a:xfrm>
            <a:off x="15482888" y="7040563"/>
            <a:ext cx="4695825" cy="1135062"/>
            <a:chOff x="10312212" y="4996535"/>
            <a:chExt cx="4695825" cy="1134390"/>
          </a:xfrm>
        </p:grpSpPr>
        <p:sp>
          <p:nvSpPr>
            <p:cNvPr id="19486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816"/>
              <a:ext cx="4695825" cy="955109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947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19476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947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947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6507163" y="4265613"/>
            <a:ext cx="11320462" cy="2932112"/>
            <a:chOff x="6507163" y="4265613"/>
            <a:chExt cx="11320462" cy="2932112"/>
          </a:xfrm>
        </p:grpSpPr>
        <p:sp>
          <p:nvSpPr>
            <p:cNvPr id="13" name="Полилиния 12"/>
            <p:cNvSpPr/>
            <p:nvPr/>
          </p:nvSpPr>
          <p:spPr bwMode="auto">
            <a:xfrm>
              <a:off x="6507163" y="4265613"/>
              <a:ext cx="5681662" cy="29321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  <a:gd name="connsiteX0" fmla="*/ 0 w 2290368"/>
                <a:gd name="connsiteY0" fmla="*/ 1179094 h 1179094"/>
                <a:gd name="connsiteX1" fmla="*/ 986589 w 2290368"/>
                <a:gd name="connsiteY1" fmla="*/ 192505 h 1179094"/>
                <a:gd name="connsiteX2" fmla="*/ 1371600 w 2290368"/>
                <a:gd name="connsiteY2" fmla="*/ 0 h 1179094"/>
                <a:gd name="connsiteX3" fmla="*/ 2290368 w 2290368"/>
                <a:gd name="connsiteY3" fmla="*/ 0 h 11790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9036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29036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48" name="Полилиния 147"/>
            <p:cNvSpPr/>
            <p:nvPr/>
          </p:nvSpPr>
          <p:spPr bwMode="auto">
            <a:xfrm flipH="1">
              <a:off x="12145963" y="4265613"/>
              <a:ext cx="5681662" cy="29321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  <a:gd name="connsiteX0" fmla="*/ 0 w 2290368"/>
                <a:gd name="connsiteY0" fmla="*/ 1179094 h 1179094"/>
                <a:gd name="connsiteX1" fmla="*/ 986589 w 2290368"/>
                <a:gd name="connsiteY1" fmla="*/ 192505 h 1179094"/>
                <a:gd name="connsiteX2" fmla="*/ 1371600 w 2290368"/>
                <a:gd name="connsiteY2" fmla="*/ 0 h 1179094"/>
                <a:gd name="connsiteX3" fmla="*/ 2290368 w 2290368"/>
                <a:gd name="connsiteY3" fmla="*/ 0 h 11790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9036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29036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12096750" y="3052763"/>
            <a:ext cx="200025" cy="2374900"/>
            <a:chOff x="12096750" y="3052763"/>
            <a:chExt cx="200025" cy="2374900"/>
          </a:xfrm>
        </p:grpSpPr>
        <p:sp>
          <p:nvSpPr>
            <p:cNvPr id="15" name="Полилиния 14"/>
            <p:cNvSpPr/>
            <p:nvPr/>
          </p:nvSpPr>
          <p:spPr bwMode="auto">
            <a:xfrm rot="5400000" flipV="1">
              <a:off x="11004550" y="4240213"/>
              <a:ext cx="2374900" cy="0"/>
            </a:xfrm>
            <a:custGeom>
              <a:gdLst>
                <a:gd name="T0" fmla="*/ 0 w 8163"/>
                <a:gd name="T1" fmla="*/ 1047866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9472" name="Овал 60"/>
            <p:cNvSpPr>
              <a:spLocks noChangeArrowheads="1"/>
            </p:cNvSpPr>
            <p:nvPr/>
          </p:nvSpPr>
          <p:spPr bwMode="auto">
            <a:xfrm>
              <a:off x="12096750" y="4171950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矩形 65"/>
          <p:cNvSpPr/>
          <p:nvPr/>
        </p:nvSpPr>
        <p:spPr bwMode="auto">
          <a:xfrm>
            <a:off x="0" y="0"/>
            <a:ext cx="24384000" cy="13716000"/>
          </a:xfrm>
          <a:prstGeom prst="rect">
            <a:avLst/>
          </a:prstGeom>
          <a:solidFill>
            <a:schemeClr val="bg1"/>
          </a:solidFill>
          <a:ln w="25400" cap="flat" cmpd="sng" algn="ctr">
            <a:noFill/>
            <a:prstDash val="solid"/>
            <a:miter lim="4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marL="0" marR="0" indent="0" algn="ctr" defTabSz="8255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000" b="1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  <a:sym typeface="Helvetica Neue" panose="02000503000000020004" pitchFamily="2" charset="0"/>
            </a:endParaRPr>
          </a:p>
        </p:txBody>
      </p:sp>
      <p:sp>
        <p:nvSpPr>
          <p:cNvPr id="72" name="Freeform 6"/>
          <p:cNvSpPr/>
          <p:nvPr/>
        </p:nvSpPr>
        <p:spPr bwMode="auto">
          <a:xfrm>
            <a:off x="4916018" y="1452075"/>
            <a:ext cx="2516240" cy="10897842"/>
          </a:xfrm>
          <a:custGeom>
            <a:gdLst>
              <a:gd name="T0" fmla="*/ 344 w 363"/>
              <a:gd name="T1" fmla="*/ 1571 h 1571"/>
              <a:gd name="T2" fmla="*/ 0 w 363"/>
              <a:gd name="T3" fmla="*/ 794 h 1571"/>
              <a:gd name="T4" fmla="*/ 363 w 363"/>
              <a:gd name="T5" fmla="*/ 0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3" h="1571">
                <a:moveTo>
                  <a:pt x="344" y="1571"/>
                </a:moveTo>
                <a:cubicBezTo>
                  <a:pt x="133" y="1379"/>
                  <a:pt x="0" y="1102"/>
                  <a:pt x="0" y="794"/>
                </a:cubicBezTo>
                <a:cubicBezTo>
                  <a:pt x="0" y="477"/>
                  <a:pt x="140" y="193"/>
                  <a:pt x="363" y="0"/>
                </a:cubicBezTo>
              </a:path>
            </a:pathLst>
          </a:cu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3" name="Freeform 7"/>
          <p:cNvSpPr/>
          <p:nvPr/>
        </p:nvSpPr>
        <p:spPr bwMode="auto">
          <a:xfrm>
            <a:off x="16960540" y="1452075"/>
            <a:ext cx="2516240" cy="10897842"/>
          </a:xfrm>
          <a:custGeom>
            <a:gdLst>
              <a:gd name="T0" fmla="*/ 0 w 363"/>
              <a:gd name="T1" fmla="*/ 0 h 1571"/>
              <a:gd name="T2" fmla="*/ 363 w 363"/>
              <a:gd name="T3" fmla="*/ 794 h 1571"/>
              <a:gd name="T4" fmla="*/ 19 w 363"/>
              <a:gd name="T5" fmla="*/ 1571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3" h="1571">
                <a:moveTo>
                  <a:pt x="0" y="0"/>
                </a:moveTo>
                <a:cubicBezTo>
                  <a:pt x="222" y="193"/>
                  <a:pt x="363" y="477"/>
                  <a:pt x="363" y="794"/>
                </a:cubicBezTo>
                <a:cubicBezTo>
                  <a:pt x="363" y="1102"/>
                  <a:pt x="230" y="1379"/>
                  <a:pt x="19" y="1571"/>
                </a:cubicBezTo>
              </a:path>
            </a:pathLst>
          </a:cu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Line 6"/>
          <p:cNvSpPr>
            <a:spLocks noChangeShapeType="1"/>
          </p:cNvSpPr>
          <p:nvPr/>
        </p:nvSpPr>
        <p:spPr bwMode="auto">
          <a:xfrm flipV="1">
            <a:off x="13105223" y="4748882"/>
            <a:ext cx="1257990" cy="1211288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9" name="Line 8"/>
          <p:cNvSpPr>
            <a:spLocks noChangeShapeType="1"/>
          </p:cNvSpPr>
          <p:nvPr/>
        </p:nvSpPr>
        <p:spPr bwMode="auto">
          <a:xfrm flipH="1" flipV="1">
            <a:off x="10028841" y="4748882"/>
            <a:ext cx="1255070" cy="1211288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Freeform 21"/>
          <p:cNvSpPr/>
          <p:nvPr/>
        </p:nvSpPr>
        <p:spPr bwMode="auto">
          <a:xfrm>
            <a:off x="9625809" y="5704092"/>
            <a:ext cx="1459266" cy="458040"/>
          </a:xfrm>
          <a:custGeom>
            <a:gdLst>
              <a:gd name="T0" fmla="*/ 0 w 497"/>
              <a:gd name="T1" fmla="*/ 0 h 156"/>
              <a:gd name="T2" fmla="*/ 339 w 497"/>
              <a:gd name="T3" fmla="*/ 0 h 156"/>
              <a:gd name="T4" fmla="*/ 497 w 497"/>
              <a:gd name="T5" fmla="*/ 156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97" h="156">
                <a:moveTo>
                  <a:pt x="0" y="0"/>
                </a:moveTo>
                <a:lnTo>
                  <a:pt x="339" y="0"/>
                </a:lnTo>
                <a:lnTo>
                  <a:pt x="497" y="156"/>
                </a:lnTo>
              </a:path>
            </a:pathLst>
          </a:cu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9625809" y="7324846"/>
            <a:ext cx="1230246" cy="0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Freeform 23"/>
          <p:cNvSpPr/>
          <p:nvPr/>
        </p:nvSpPr>
        <p:spPr bwMode="auto">
          <a:xfrm>
            <a:off x="13307737" y="5704092"/>
            <a:ext cx="1456328" cy="458040"/>
          </a:xfrm>
          <a:custGeom>
            <a:gdLst>
              <a:gd name="T0" fmla="*/ 496 w 496"/>
              <a:gd name="T1" fmla="*/ 0 h 156"/>
              <a:gd name="T2" fmla="*/ 156 w 496"/>
              <a:gd name="T3" fmla="*/ 0 h 156"/>
              <a:gd name="T4" fmla="*/ 0 w 496"/>
              <a:gd name="T5" fmla="*/ 156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96" h="156">
                <a:moveTo>
                  <a:pt x="496" y="0"/>
                </a:moveTo>
                <a:lnTo>
                  <a:pt x="156" y="0"/>
                </a:lnTo>
                <a:lnTo>
                  <a:pt x="0" y="156"/>
                </a:lnTo>
              </a:path>
            </a:pathLst>
          </a:cu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Line 24"/>
          <p:cNvSpPr>
            <a:spLocks noChangeShapeType="1"/>
          </p:cNvSpPr>
          <p:nvPr/>
        </p:nvSpPr>
        <p:spPr bwMode="auto">
          <a:xfrm>
            <a:off x="13527946" y="7324846"/>
            <a:ext cx="1236118" cy="0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Freeform 25"/>
          <p:cNvSpPr/>
          <p:nvPr/>
        </p:nvSpPr>
        <p:spPr bwMode="auto">
          <a:xfrm>
            <a:off x="10597673" y="2988158"/>
            <a:ext cx="895526" cy="2806956"/>
          </a:xfrm>
          <a:custGeom>
            <a:gdLst>
              <a:gd name="T0" fmla="*/ 305 w 305"/>
              <a:gd name="T1" fmla="*/ 956 h 956"/>
              <a:gd name="T2" fmla="*/ 121 w 305"/>
              <a:gd name="T3" fmla="*/ 769 h 956"/>
              <a:gd name="T4" fmla="*/ 121 w 305"/>
              <a:gd name="T5" fmla="*/ 123 h 956"/>
              <a:gd name="T6" fmla="*/ 0 w 305"/>
              <a:gd name="T7" fmla="*/ 0 h 9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05" h="956">
                <a:moveTo>
                  <a:pt x="305" y="956"/>
                </a:moveTo>
                <a:lnTo>
                  <a:pt x="121" y="769"/>
                </a:lnTo>
                <a:lnTo>
                  <a:pt x="121" y="123"/>
                </a:lnTo>
                <a:lnTo>
                  <a:pt x="0" y="0"/>
                </a:lnTo>
              </a:path>
            </a:pathLst>
          </a:cu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Freeform 26"/>
          <p:cNvSpPr/>
          <p:nvPr/>
        </p:nvSpPr>
        <p:spPr bwMode="auto">
          <a:xfrm>
            <a:off x="12896677" y="2988158"/>
            <a:ext cx="895526" cy="2806956"/>
          </a:xfrm>
          <a:custGeom>
            <a:gdLst>
              <a:gd name="T0" fmla="*/ 0 w 305"/>
              <a:gd name="T1" fmla="*/ 956 h 956"/>
              <a:gd name="T2" fmla="*/ 184 w 305"/>
              <a:gd name="T3" fmla="*/ 769 h 956"/>
              <a:gd name="T4" fmla="*/ 184 w 305"/>
              <a:gd name="T5" fmla="*/ 123 h 956"/>
              <a:gd name="T6" fmla="*/ 305 w 305"/>
              <a:gd name="T7" fmla="*/ 0 h 9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05" h="956">
                <a:moveTo>
                  <a:pt x="0" y="956"/>
                </a:moveTo>
                <a:lnTo>
                  <a:pt x="184" y="769"/>
                </a:lnTo>
                <a:lnTo>
                  <a:pt x="184" y="123"/>
                </a:lnTo>
                <a:lnTo>
                  <a:pt x="305" y="0"/>
                </a:lnTo>
              </a:path>
            </a:pathLst>
          </a:cu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H="1">
            <a:off x="10489035" y="7982543"/>
            <a:ext cx="754590" cy="757526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Line 30"/>
          <p:cNvSpPr>
            <a:spLocks noChangeShapeType="1"/>
          </p:cNvSpPr>
          <p:nvPr/>
        </p:nvSpPr>
        <p:spPr bwMode="auto">
          <a:xfrm>
            <a:off x="13131567" y="7982543"/>
            <a:ext cx="757526" cy="757526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Line 31"/>
          <p:cNvSpPr>
            <a:spLocks noChangeShapeType="1"/>
          </p:cNvSpPr>
          <p:nvPr/>
        </p:nvSpPr>
        <p:spPr bwMode="auto">
          <a:xfrm flipH="1">
            <a:off x="12194936" y="4086276"/>
            <a:ext cx="0" cy="1515052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 flipH="1" flipV="1">
            <a:off x="12194936" y="8358371"/>
            <a:ext cx="0" cy="1520926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Line 33"/>
          <p:cNvSpPr>
            <a:spLocks noChangeShapeType="1"/>
          </p:cNvSpPr>
          <p:nvPr/>
        </p:nvSpPr>
        <p:spPr bwMode="auto">
          <a:xfrm flipH="1">
            <a:off x="5773585" y="5704092"/>
            <a:ext cx="2213854" cy="0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Line 50"/>
          <p:cNvSpPr>
            <a:spLocks noChangeShapeType="1"/>
          </p:cNvSpPr>
          <p:nvPr/>
        </p:nvSpPr>
        <p:spPr bwMode="auto">
          <a:xfrm>
            <a:off x="16396560" y="5704092"/>
            <a:ext cx="2213854" cy="0"/>
          </a:xfrm>
          <a:prstGeom prst="line">
            <a:avLst/>
          </a:prstGeom>
          <a:noFill/>
          <a:ln w="38100" cap="flat">
            <a:solidFill>
              <a:srgbClr val="BFC5CE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82880" tIns="91440" rIns="182880" bIns="91440" numCol="1" anchor="t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endParaRPr lang="zh-CN" altLang="en-US" sz="60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Freeform 7"/>
          <p:cNvSpPr/>
          <p:nvPr/>
        </p:nvSpPr>
        <p:spPr bwMode="auto">
          <a:xfrm>
            <a:off x="13847987" y="8704835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1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1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1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8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solidFill>
            <a:schemeClr val="accent4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8" name="Freeform 8"/>
          <p:cNvSpPr/>
          <p:nvPr/>
        </p:nvSpPr>
        <p:spPr bwMode="auto">
          <a:xfrm>
            <a:off x="8906453" y="8704835"/>
            <a:ext cx="1629562" cy="1312458"/>
          </a:xfrm>
          <a:custGeom>
            <a:gdLst>
              <a:gd name="T0" fmla="*/ 20 w 235"/>
              <a:gd name="T1" fmla="*/ 0 h 189"/>
              <a:gd name="T2" fmla="*/ 215 w 235"/>
              <a:gd name="T3" fmla="*/ 0 h 189"/>
              <a:gd name="T4" fmla="*/ 235 w 235"/>
              <a:gd name="T5" fmla="*/ 21 h 189"/>
              <a:gd name="T6" fmla="*/ 235 w 235"/>
              <a:gd name="T7" fmla="*/ 168 h 189"/>
              <a:gd name="T8" fmla="*/ 215 w 235"/>
              <a:gd name="T9" fmla="*/ 189 h 189"/>
              <a:gd name="T10" fmla="*/ 20 w 235"/>
              <a:gd name="T11" fmla="*/ 189 h 189"/>
              <a:gd name="T12" fmla="*/ 0 w 235"/>
              <a:gd name="T13" fmla="*/ 168 h 189"/>
              <a:gd name="T14" fmla="*/ 0 w 235"/>
              <a:gd name="T15" fmla="*/ 21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5" y="9"/>
                  <a:pt x="235" y="21"/>
                </a:cubicBezTo>
                <a:cubicBezTo>
                  <a:pt x="235" y="168"/>
                  <a:pt x="235" y="168"/>
                  <a:pt x="235" y="168"/>
                </a:cubicBezTo>
                <a:cubicBezTo>
                  <a:pt x="235" y="180"/>
                  <a:pt x="226" y="189"/>
                  <a:pt x="215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9" name="Freeform 9"/>
          <p:cNvSpPr/>
          <p:nvPr/>
        </p:nvSpPr>
        <p:spPr bwMode="auto">
          <a:xfrm>
            <a:off x="14764065" y="5046397"/>
            <a:ext cx="1632498" cy="1318330"/>
          </a:xfrm>
          <a:custGeom>
            <a:gdLst>
              <a:gd name="T0" fmla="*/ 20 w 235"/>
              <a:gd name="T1" fmla="*/ 0 h 190"/>
              <a:gd name="T2" fmla="*/ 214 w 235"/>
              <a:gd name="T3" fmla="*/ 0 h 190"/>
              <a:gd name="T4" fmla="*/ 235 w 235"/>
              <a:gd name="T5" fmla="*/ 21 h 190"/>
              <a:gd name="T6" fmla="*/ 235 w 235"/>
              <a:gd name="T7" fmla="*/ 169 h 190"/>
              <a:gd name="T8" fmla="*/ 214 w 235"/>
              <a:gd name="T9" fmla="*/ 190 h 190"/>
              <a:gd name="T10" fmla="*/ 20 w 235"/>
              <a:gd name="T11" fmla="*/ 190 h 190"/>
              <a:gd name="T12" fmla="*/ 0 w 235"/>
              <a:gd name="T13" fmla="*/ 169 h 190"/>
              <a:gd name="T14" fmla="*/ 0 w 235"/>
              <a:gd name="T15" fmla="*/ 21 h 190"/>
              <a:gd name="T16" fmla="*/ 20 w 235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90">
                <a:moveTo>
                  <a:pt x="20" y="0"/>
                </a:moveTo>
                <a:cubicBezTo>
                  <a:pt x="214" y="0"/>
                  <a:pt x="214" y="0"/>
                  <a:pt x="214" y="0"/>
                </a:cubicBezTo>
                <a:cubicBezTo>
                  <a:pt x="226" y="0"/>
                  <a:pt x="235" y="10"/>
                  <a:pt x="235" y="21"/>
                </a:cubicBezTo>
                <a:cubicBezTo>
                  <a:pt x="235" y="169"/>
                  <a:pt x="235" y="169"/>
                  <a:pt x="235" y="169"/>
                </a:cubicBezTo>
                <a:cubicBezTo>
                  <a:pt x="235" y="180"/>
                  <a:pt x="226" y="190"/>
                  <a:pt x="214" y="190"/>
                </a:cubicBezTo>
                <a:cubicBezTo>
                  <a:pt x="20" y="190"/>
                  <a:pt x="20" y="190"/>
                  <a:pt x="20" y="190"/>
                </a:cubicBezTo>
                <a:cubicBezTo>
                  <a:pt x="9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0" y="0"/>
                </a:cubicBezTo>
                <a:close/>
              </a:path>
            </a:pathLst>
          </a:custGeom>
          <a:solidFill>
            <a:schemeClr val="accent3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0" name="Freeform 10"/>
          <p:cNvSpPr/>
          <p:nvPr/>
        </p:nvSpPr>
        <p:spPr bwMode="auto">
          <a:xfrm>
            <a:off x="14764065" y="6670087"/>
            <a:ext cx="1632498" cy="1312458"/>
          </a:xfrm>
          <a:custGeom>
            <a:gdLst>
              <a:gd name="T0" fmla="*/ 20 w 235"/>
              <a:gd name="T1" fmla="*/ 0 h 189"/>
              <a:gd name="T2" fmla="*/ 214 w 235"/>
              <a:gd name="T3" fmla="*/ 0 h 189"/>
              <a:gd name="T4" fmla="*/ 235 w 235"/>
              <a:gd name="T5" fmla="*/ 20 h 189"/>
              <a:gd name="T6" fmla="*/ 235 w 235"/>
              <a:gd name="T7" fmla="*/ 168 h 189"/>
              <a:gd name="T8" fmla="*/ 214 w 235"/>
              <a:gd name="T9" fmla="*/ 189 h 189"/>
              <a:gd name="T10" fmla="*/ 20 w 235"/>
              <a:gd name="T11" fmla="*/ 189 h 189"/>
              <a:gd name="T12" fmla="*/ 0 w 235"/>
              <a:gd name="T13" fmla="*/ 168 h 189"/>
              <a:gd name="T14" fmla="*/ 0 w 235"/>
              <a:gd name="T15" fmla="*/ 20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4" y="0"/>
                  <a:pt x="214" y="0"/>
                  <a:pt x="214" y="0"/>
                </a:cubicBezTo>
                <a:cubicBezTo>
                  <a:pt x="226" y="0"/>
                  <a:pt x="235" y="9"/>
                  <a:pt x="235" y="20"/>
                </a:cubicBezTo>
                <a:cubicBezTo>
                  <a:pt x="235" y="168"/>
                  <a:pt x="235" y="168"/>
                  <a:pt x="235" y="168"/>
                </a:cubicBezTo>
                <a:cubicBezTo>
                  <a:pt x="235" y="180"/>
                  <a:pt x="226" y="189"/>
                  <a:pt x="214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1" name="Freeform 11"/>
          <p:cNvSpPr/>
          <p:nvPr/>
        </p:nvSpPr>
        <p:spPr bwMode="auto">
          <a:xfrm>
            <a:off x="7987441" y="5046397"/>
            <a:ext cx="1638370" cy="1318330"/>
          </a:xfrm>
          <a:custGeom>
            <a:gdLst>
              <a:gd name="T0" fmla="*/ 21 w 236"/>
              <a:gd name="T1" fmla="*/ 0 h 190"/>
              <a:gd name="T2" fmla="*/ 215 w 236"/>
              <a:gd name="T3" fmla="*/ 0 h 190"/>
              <a:gd name="T4" fmla="*/ 236 w 236"/>
              <a:gd name="T5" fmla="*/ 21 h 190"/>
              <a:gd name="T6" fmla="*/ 236 w 236"/>
              <a:gd name="T7" fmla="*/ 169 h 190"/>
              <a:gd name="T8" fmla="*/ 215 w 236"/>
              <a:gd name="T9" fmla="*/ 190 h 190"/>
              <a:gd name="T10" fmla="*/ 21 w 236"/>
              <a:gd name="T11" fmla="*/ 190 h 190"/>
              <a:gd name="T12" fmla="*/ 0 w 236"/>
              <a:gd name="T13" fmla="*/ 169 h 190"/>
              <a:gd name="T14" fmla="*/ 0 w 236"/>
              <a:gd name="T15" fmla="*/ 21 h 190"/>
              <a:gd name="T16" fmla="*/ 21 w 236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90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10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7" y="190"/>
                  <a:pt x="215" y="190"/>
                </a:cubicBezTo>
                <a:cubicBezTo>
                  <a:pt x="21" y="190"/>
                  <a:pt x="21" y="190"/>
                  <a:pt x="21" y="190"/>
                </a:cubicBezTo>
                <a:cubicBezTo>
                  <a:pt x="10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10" y="0"/>
                  <a:pt x="21" y="0"/>
                </a:cubicBezTo>
                <a:close/>
              </a:path>
            </a:pathLst>
          </a:custGeom>
          <a:solidFill>
            <a:schemeClr val="accent3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  <a:endParaRPr lang="zh-CN" altLang="en-US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Freeform 12"/>
          <p:cNvSpPr/>
          <p:nvPr/>
        </p:nvSpPr>
        <p:spPr bwMode="auto">
          <a:xfrm>
            <a:off x="7987441" y="6670087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0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0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0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solidFill>
            <a:schemeClr val="accent4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3" name="Freeform 13"/>
          <p:cNvSpPr/>
          <p:nvPr/>
        </p:nvSpPr>
        <p:spPr bwMode="auto">
          <a:xfrm>
            <a:off x="13847987" y="3425645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1 h 189"/>
              <a:gd name="T6" fmla="*/ 236 w 236"/>
              <a:gd name="T7" fmla="*/ 169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9 h 189"/>
              <a:gd name="T14" fmla="*/ 0 w 236"/>
              <a:gd name="T15" fmla="*/ 21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solidFill>
            <a:schemeClr val="accent4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4" name="Freeform 14"/>
          <p:cNvSpPr/>
          <p:nvPr/>
        </p:nvSpPr>
        <p:spPr bwMode="auto">
          <a:xfrm>
            <a:off x="8906453" y="3425645"/>
            <a:ext cx="1629562" cy="1312458"/>
          </a:xfrm>
          <a:custGeom>
            <a:gdLst>
              <a:gd name="T0" fmla="*/ 20 w 235"/>
              <a:gd name="T1" fmla="*/ 0 h 189"/>
              <a:gd name="T2" fmla="*/ 215 w 235"/>
              <a:gd name="T3" fmla="*/ 0 h 189"/>
              <a:gd name="T4" fmla="*/ 235 w 235"/>
              <a:gd name="T5" fmla="*/ 21 h 189"/>
              <a:gd name="T6" fmla="*/ 235 w 235"/>
              <a:gd name="T7" fmla="*/ 169 h 189"/>
              <a:gd name="T8" fmla="*/ 215 w 235"/>
              <a:gd name="T9" fmla="*/ 189 h 189"/>
              <a:gd name="T10" fmla="*/ 20 w 235"/>
              <a:gd name="T11" fmla="*/ 189 h 189"/>
              <a:gd name="T12" fmla="*/ 0 w 235"/>
              <a:gd name="T13" fmla="*/ 169 h 189"/>
              <a:gd name="T14" fmla="*/ 0 w 235"/>
              <a:gd name="T15" fmla="*/ 21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5" y="9"/>
                  <a:pt x="235" y="21"/>
                </a:cubicBezTo>
                <a:cubicBezTo>
                  <a:pt x="235" y="169"/>
                  <a:pt x="235" y="169"/>
                  <a:pt x="235" y="169"/>
                </a:cubicBezTo>
                <a:cubicBezTo>
                  <a:pt x="235" y="180"/>
                  <a:pt x="226" y="189"/>
                  <a:pt x="215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solidFill>
            <a:schemeClr val="accent5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5" name="Freeform 15"/>
          <p:cNvSpPr/>
          <p:nvPr/>
        </p:nvSpPr>
        <p:spPr bwMode="auto">
          <a:xfrm>
            <a:off x="11375751" y="2767947"/>
            <a:ext cx="1638370" cy="1318330"/>
          </a:xfrm>
          <a:custGeom>
            <a:gdLst>
              <a:gd name="T0" fmla="*/ 21 w 236"/>
              <a:gd name="T1" fmla="*/ 0 h 190"/>
              <a:gd name="T2" fmla="*/ 215 w 236"/>
              <a:gd name="T3" fmla="*/ 0 h 190"/>
              <a:gd name="T4" fmla="*/ 236 w 236"/>
              <a:gd name="T5" fmla="*/ 21 h 190"/>
              <a:gd name="T6" fmla="*/ 236 w 236"/>
              <a:gd name="T7" fmla="*/ 169 h 190"/>
              <a:gd name="T8" fmla="*/ 215 w 236"/>
              <a:gd name="T9" fmla="*/ 190 h 190"/>
              <a:gd name="T10" fmla="*/ 21 w 236"/>
              <a:gd name="T11" fmla="*/ 190 h 190"/>
              <a:gd name="T12" fmla="*/ 0 w 236"/>
              <a:gd name="T13" fmla="*/ 169 h 190"/>
              <a:gd name="T14" fmla="*/ 0 w 236"/>
              <a:gd name="T15" fmla="*/ 21 h 190"/>
              <a:gd name="T16" fmla="*/ 21 w 236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90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6" y="10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6" y="190"/>
                  <a:pt x="215" y="190"/>
                </a:cubicBezTo>
                <a:cubicBezTo>
                  <a:pt x="21" y="190"/>
                  <a:pt x="21" y="190"/>
                  <a:pt x="21" y="190"/>
                </a:cubicBezTo>
                <a:cubicBezTo>
                  <a:pt x="9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lose/>
              </a:path>
            </a:pathLst>
          </a:custGeom>
          <a:solidFill>
            <a:schemeClr val="accent3"/>
          </a:solidFill>
          <a:ln w="12700">
            <a:solidFill>
              <a:srgbClr val="EDEDED"/>
            </a:soli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6" name="Freeform 16"/>
          <p:cNvSpPr/>
          <p:nvPr/>
        </p:nvSpPr>
        <p:spPr bwMode="auto">
          <a:xfrm>
            <a:off x="11375751" y="9879295"/>
            <a:ext cx="1638370" cy="1312458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0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0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6" y="9"/>
                  <a:pt x="236" y="20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6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9" y="0"/>
                  <a:pt x="21" y="0"/>
                </a:cubicBezTo>
                <a:close/>
              </a:path>
            </a:pathLst>
          </a:custGeom>
          <a:solidFill>
            <a:schemeClr val="accent3"/>
          </a:soli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9" name="Oval 19"/>
          <p:cNvSpPr>
            <a:spLocks noChangeArrowheads="1"/>
          </p:cNvSpPr>
          <p:nvPr/>
        </p:nvSpPr>
        <p:spPr bwMode="auto">
          <a:xfrm>
            <a:off x="9605257" y="1487787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20" name="Oval 20"/>
          <p:cNvSpPr>
            <a:spLocks noChangeArrowheads="1"/>
          </p:cNvSpPr>
          <p:nvPr/>
        </p:nvSpPr>
        <p:spPr bwMode="auto">
          <a:xfrm>
            <a:off x="13251949" y="1487787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4" name="Oval 44"/>
          <p:cNvSpPr>
            <a:spLocks noChangeArrowheads="1"/>
          </p:cNvSpPr>
          <p:nvPr/>
        </p:nvSpPr>
        <p:spPr bwMode="auto">
          <a:xfrm>
            <a:off x="4246788" y="4934825"/>
            <a:ext cx="152679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5" name="Oval 45"/>
          <p:cNvSpPr>
            <a:spLocks noChangeArrowheads="1"/>
          </p:cNvSpPr>
          <p:nvPr/>
        </p:nvSpPr>
        <p:spPr bwMode="auto">
          <a:xfrm>
            <a:off x="4974953" y="2773819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6" name="Oval 46"/>
          <p:cNvSpPr>
            <a:spLocks noChangeArrowheads="1"/>
          </p:cNvSpPr>
          <p:nvPr/>
        </p:nvSpPr>
        <p:spPr bwMode="auto">
          <a:xfrm>
            <a:off x="6384303" y="912303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7" name="Oval 47"/>
          <p:cNvSpPr>
            <a:spLocks noChangeArrowheads="1"/>
          </p:cNvSpPr>
          <p:nvPr/>
        </p:nvSpPr>
        <p:spPr bwMode="auto">
          <a:xfrm>
            <a:off x="4191001" y="7087019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8" name="Oval 48"/>
          <p:cNvSpPr>
            <a:spLocks noChangeArrowheads="1"/>
          </p:cNvSpPr>
          <p:nvPr/>
        </p:nvSpPr>
        <p:spPr bwMode="auto">
          <a:xfrm>
            <a:off x="4866316" y="9350789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49" name="Oval 49"/>
          <p:cNvSpPr>
            <a:spLocks noChangeArrowheads="1"/>
          </p:cNvSpPr>
          <p:nvPr/>
        </p:nvSpPr>
        <p:spPr bwMode="auto">
          <a:xfrm>
            <a:off x="6211071" y="11268093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1" name="Oval 51"/>
          <p:cNvSpPr>
            <a:spLocks noChangeArrowheads="1"/>
          </p:cNvSpPr>
          <p:nvPr/>
        </p:nvSpPr>
        <p:spPr bwMode="auto">
          <a:xfrm>
            <a:off x="18610416" y="4934825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2" name="Oval 52"/>
          <p:cNvSpPr>
            <a:spLocks noChangeArrowheads="1"/>
          </p:cNvSpPr>
          <p:nvPr/>
        </p:nvSpPr>
        <p:spPr bwMode="auto">
          <a:xfrm>
            <a:off x="17873442" y="2773819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3" name="Oval 53"/>
          <p:cNvSpPr>
            <a:spLocks noChangeArrowheads="1"/>
          </p:cNvSpPr>
          <p:nvPr/>
        </p:nvSpPr>
        <p:spPr bwMode="auto">
          <a:xfrm>
            <a:off x="16472900" y="912303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4" name="Oval 54"/>
          <p:cNvSpPr>
            <a:spLocks noChangeArrowheads="1"/>
          </p:cNvSpPr>
          <p:nvPr/>
        </p:nvSpPr>
        <p:spPr bwMode="auto">
          <a:xfrm>
            <a:off x="18657395" y="7087019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  <a:endParaRPr lang="zh-CN" altLang="en-US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5" name="Oval 55"/>
          <p:cNvSpPr>
            <a:spLocks noChangeArrowheads="1"/>
          </p:cNvSpPr>
          <p:nvPr/>
        </p:nvSpPr>
        <p:spPr bwMode="auto">
          <a:xfrm>
            <a:off x="17990889" y="9350789"/>
            <a:ext cx="1535606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56" name="Oval 56"/>
          <p:cNvSpPr>
            <a:spLocks noChangeArrowheads="1"/>
          </p:cNvSpPr>
          <p:nvPr/>
        </p:nvSpPr>
        <p:spPr bwMode="auto">
          <a:xfrm>
            <a:off x="16646134" y="11268093"/>
            <a:ext cx="1532668" cy="1535606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  <a:endParaRPr lang="en-US" altLang="zh-CN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grpSp>
        <p:nvGrpSpPr>
          <p:cNvPr id="58" name="组合 57"/>
          <p:cNvGrpSpPr/>
          <p:nvPr/>
        </p:nvGrpSpPr>
        <p:grpSpPr>
          <a:xfrm>
            <a:off x="10501037" y="5395904"/>
            <a:ext cx="3041336" cy="3041336"/>
            <a:chOff x="8963881" y="3641539"/>
            <a:chExt cx="6432922" cy="6432922"/>
          </a:xfrm>
        </p:grpSpPr>
        <p:sp>
          <p:nvSpPr>
            <p:cNvPr id="61" name="Овал 7"/>
            <p:cNvSpPr>
              <a:spLocks noChangeArrowheads="1"/>
            </p:cNvSpPr>
            <p:nvPr/>
          </p:nvSpPr>
          <p:spPr bwMode="auto">
            <a:xfrm>
              <a:off x="9133440" y="3811098"/>
              <a:ext cx="6093805" cy="6093805"/>
            </a:xfrm>
            <a:prstGeom prst="ellipse">
              <a:avLst/>
            </a:prstGeom>
            <a:solidFill>
              <a:srgbClr val="FFFFFF"/>
            </a:solidFill>
            <a:ln w="25400">
              <a:solidFill>
                <a:srgbClr val="BFC5CE"/>
              </a:solidFill>
              <a:miter lim="400000"/>
            </a:ln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60" name="Группа 9"/>
            <p:cNvGrpSpPr/>
            <p:nvPr/>
          </p:nvGrpSpPr>
          <p:grpSpPr>
            <a:xfrm>
              <a:off x="8963881" y="3641539"/>
              <a:ext cx="6432922" cy="6432922"/>
              <a:chOff x="7356036" y="2063174"/>
              <a:chExt cx="9636564" cy="9636564"/>
            </a:xfrm>
          </p:grpSpPr>
          <p:sp>
            <p:nvSpPr>
              <p:cNvPr id="62" name="Полилиния 52"/>
              <p:cNvSpPr/>
              <p:nvPr/>
            </p:nvSpPr>
            <p:spPr bwMode="auto">
              <a:xfrm>
                <a:off x="7356036" y="2063174"/>
                <a:ext cx="9636564" cy="9636564"/>
              </a:xfrm>
              <a:custGeom>
                <a:gdLst>
                  <a:gd name="T0" fmla="*/ 9562612 w 7668212"/>
                  <a:gd name="T1" fmla="*/ 484942 h 7668212"/>
                  <a:gd name="T2" fmla="*/ 484942 w 7668212"/>
                  <a:gd name="T3" fmla="*/ 9562612 h 7668212"/>
                  <a:gd name="T4" fmla="*/ 9562612 w 7668212"/>
                  <a:gd name="T5" fmla="*/ 18640282 h 7668212"/>
                  <a:gd name="T6" fmla="*/ 18640282 w 7668212"/>
                  <a:gd name="T7" fmla="*/ 9562612 h 7668212"/>
                  <a:gd name="T8" fmla="*/ 9562612 w 7668212"/>
                  <a:gd name="T9" fmla="*/ 484942 h 7668212"/>
                  <a:gd name="T10" fmla="*/ 9562612 w 7668212"/>
                  <a:gd name="T11" fmla="*/ 0 h 7668212"/>
                  <a:gd name="T12" fmla="*/ 19125223 w 7668212"/>
                  <a:gd name="T13" fmla="*/ 9562612 h 7668212"/>
                  <a:gd name="T14" fmla="*/ 9562612 w 7668212"/>
                  <a:gd name="T15" fmla="*/ 19125223 h 7668212"/>
                  <a:gd name="T16" fmla="*/ 0 w 7668212"/>
                  <a:gd name="T17" fmla="*/ 9562612 h 7668212"/>
                  <a:gd name="T18" fmla="*/ 9562612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63" name="Группа 6"/>
              <p:cNvGrpSpPr/>
              <p:nvPr/>
            </p:nvGrpSpPr>
            <p:grpSpPr>
              <a:xfrm>
                <a:off x="8468321" y="3134764"/>
                <a:ext cx="7667974" cy="7667974"/>
                <a:chOff x="8809520" y="3489545"/>
                <a:chExt cx="7667974" cy="7667974"/>
              </a:xfrm>
            </p:grpSpPr>
            <p:sp>
              <p:nvSpPr>
                <p:cNvPr id="64" name="Полилиния 44"/>
                <p:cNvSpPr/>
                <p:nvPr/>
              </p:nvSpPr>
              <p:spPr bwMode="auto">
                <a:xfrm>
                  <a:off x="8809520" y="3489545"/>
                  <a:ext cx="7667974" cy="7667974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49500">
                      <a:schemeClr val="accent3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65" name="Text Box 27"/>
                <p:cNvSpPr txBox="1"/>
                <p:nvPr/>
              </p:nvSpPr>
              <p:spPr bwMode="auto">
                <a:xfrm>
                  <a:off x="8979993" y="5757185"/>
                  <a:ext cx="7071048" cy="295810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en-US" altLang="zh-CN" sz="5400" b="0">
                      <a:solidFill>
                        <a:srgbClr val="555B64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Impact" panose="020b0806030902050204" charset="0"/>
                      <a:sym typeface="Helvetica Neue" panose="02000503000000020004" pitchFamily="2" charset="0"/>
                    </a:rPr>
                    <a:t>CEO</a:t>
                  </a:r>
                  <a:endParaRPr lang="zh-CN" altLang="en-US" sz="5400" b="0">
                    <a:solidFill>
                      <a:srgbClr val="555B64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1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1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6" presetClass="entr" presetSubtype="4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6" presetClass="entr" presetSubtype="4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6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73" grpId="0"/>
      <p:bldP spid="57" grpId="0"/>
      <p:bldP spid="59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30" grpId="0"/>
      <p:bldP spid="31" grpId="0"/>
      <p:bldP spid="32" grpId="0"/>
      <p:bldP spid="33" grpId="0"/>
      <p:bldP spid="50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9" grpId="0"/>
      <p:bldP spid="20" grpId="0"/>
      <p:bldP spid="44" grpId="0"/>
      <p:bldP spid="45" grpId="0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5253038" y="5046637"/>
            <a:ext cx="13995400" cy="4549775"/>
            <a:chOff x="5253038" y="4697413"/>
            <a:chExt cx="13995400" cy="4549775"/>
          </a:xfrm>
        </p:grpSpPr>
        <p:grpSp>
          <p:nvGrpSpPr>
            <p:cNvPr id="28675" name="Группа 3"/>
            <p:cNvGrpSpPr/>
            <p:nvPr/>
          </p:nvGrpSpPr>
          <p:grpSpPr>
            <a:xfrm>
              <a:off x="5253038" y="4697413"/>
              <a:ext cx="13995400" cy="4549775"/>
              <a:chOff x="3751385" y="4120821"/>
              <a:chExt cx="16881232" cy="5486482"/>
            </a:xfrm>
          </p:grpSpPr>
          <p:sp>
            <p:nvSpPr>
              <p:cNvPr id="28751" name="Полилиния 138"/>
              <p:cNvSpPr/>
              <p:nvPr/>
            </p:nvSpPr>
            <p:spPr bwMode="auto">
              <a:xfrm>
                <a:off x="3751385" y="4120821"/>
                <a:ext cx="16881232" cy="5486482"/>
              </a:xfrm>
              <a:custGeom>
                <a:gdLst>
                  <a:gd name="T0" fmla="*/ 2743241 w 16881231"/>
                  <a:gd name="T1" fmla="*/ 0 h 5486482"/>
                  <a:gd name="T2" fmla="*/ 14137989 w 16881231"/>
                  <a:gd name="T3" fmla="*/ 0 h 5486482"/>
                  <a:gd name="T4" fmla="*/ 16881231 w 16881231"/>
                  <a:gd name="T5" fmla="*/ 2743241 h 5486482"/>
                  <a:gd name="T6" fmla="*/ 14137989 w 16881231"/>
                  <a:gd name="T7" fmla="*/ 5486482 h 5486482"/>
                  <a:gd name="T8" fmla="*/ 2743241 w 16881231"/>
                  <a:gd name="T9" fmla="*/ 5486482 h 5486482"/>
                  <a:gd name="T10" fmla="*/ 0 w 16881231"/>
                  <a:gd name="T11" fmla="*/ 2743241 h 5486482"/>
                  <a:gd name="T12" fmla="*/ 2743241 w 16881231"/>
                  <a:gd name="T13" fmla="*/ 0 h 5486482"/>
                  <a:gd name="T14" fmla="*/ 2779518 w 16881231"/>
                  <a:gd name="T15" fmla="*/ 367250 h 5486482"/>
                  <a:gd name="T16" fmla="*/ 403527 w 16881231"/>
                  <a:gd name="T17" fmla="*/ 2743241 h 5486482"/>
                  <a:gd name="T18" fmla="*/ 2779518 w 16881231"/>
                  <a:gd name="T19" fmla="*/ 5119232 h 5486482"/>
                  <a:gd name="T20" fmla="*/ 14101711 w 16881231"/>
                  <a:gd name="T21" fmla="*/ 5119232 h 5486482"/>
                  <a:gd name="T22" fmla="*/ 16477703 w 16881231"/>
                  <a:gd name="T23" fmla="*/ 2743241 h 5486482"/>
                  <a:gd name="T24" fmla="*/ 14101711 w 16881231"/>
                  <a:gd name="T25" fmla="*/ 367250 h 5486482"/>
                  <a:gd name="T26" fmla="*/ 2779518 w 16881231"/>
                  <a:gd name="T27" fmla="*/ 367250 h 548648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6881231" h="5486482">
                    <a:moveTo>
                      <a:pt x="2743241" y="0"/>
                    </a:moveTo>
                    <a:lnTo>
                      <a:pt x="14137989" y="0"/>
                    </a:lnTo>
                    <a:cubicBezTo>
                      <a:pt x="15653039" y="0"/>
                      <a:pt x="16881231" y="1228191"/>
                      <a:pt x="16881231" y="2743241"/>
                    </a:cubicBezTo>
                    <a:cubicBezTo>
                      <a:pt x="16881231" y="4258291"/>
                      <a:pt x="15653039" y="5486482"/>
                      <a:pt x="14137989" y="5486482"/>
                    </a:cubicBezTo>
                    <a:lnTo>
                      <a:pt x="2743241" y="5486482"/>
                    </a:lnTo>
                    <a:cubicBezTo>
                      <a:pt x="1228191" y="5486482"/>
                      <a:pt x="0" y="4258291"/>
                      <a:pt x="0" y="2743241"/>
                    </a:cubicBezTo>
                    <a:cubicBezTo>
                      <a:pt x="0" y="1228191"/>
                      <a:pt x="1228191" y="0"/>
                      <a:pt x="2743241" y="0"/>
                    </a:cubicBezTo>
                    <a:close/>
                    <a:moveTo>
                      <a:pt x="2779518" y="367250"/>
                    </a:moveTo>
                    <a:cubicBezTo>
                      <a:pt x="1467294" y="367250"/>
                      <a:pt x="403527" y="1431017"/>
                      <a:pt x="403527" y="2743241"/>
                    </a:cubicBezTo>
                    <a:cubicBezTo>
                      <a:pt x="403527" y="4055465"/>
                      <a:pt x="1467294" y="5119232"/>
                      <a:pt x="2779518" y="5119232"/>
                    </a:cubicBezTo>
                    <a:lnTo>
                      <a:pt x="14101711" y="5119232"/>
                    </a:lnTo>
                    <a:cubicBezTo>
                      <a:pt x="15413935" y="5119232"/>
                      <a:pt x="16477703" y="4055465"/>
                      <a:pt x="16477703" y="2743241"/>
                    </a:cubicBezTo>
                    <a:cubicBezTo>
                      <a:pt x="16477703" y="1431017"/>
                      <a:pt x="15413935" y="367250"/>
                      <a:pt x="14101711" y="367250"/>
                    </a:cubicBezTo>
                    <a:lnTo>
                      <a:pt x="2779518" y="367250"/>
                    </a:lnTo>
                    <a:close/>
                  </a:path>
                </a:pathLst>
              </a:custGeom>
              <a:solidFill>
                <a:srgbClr val="EFF0F5">
                  <a:alpha val="41176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/>
              </a:p>
            </p:txBody>
          </p:sp>
          <p:sp>
            <p:nvSpPr>
              <p:cNvPr id="28752" name="Скругленный прямоугольник 1"/>
              <p:cNvSpPr>
                <a:spLocks noChangeArrowheads="1"/>
              </p:cNvSpPr>
              <p:nvPr/>
            </p:nvSpPr>
            <p:spPr bwMode="auto">
              <a:xfrm>
                <a:off x="4154912" y="4488071"/>
                <a:ext cx="16074175" cy="4751982"/>
              </a:xfrm>
              <a:prstGeom prst="roundRect">
                <a:avLst>
                  <a:gd name="adj" fmla="val 50000"/>
                </a:avLst>
              </a:prstGeom>
              <a:noFill/>
              <a:ln w="25400" algn="ctr">
                <a:solidFill>
                  <a:srgbClr val="BFC5CE"/>
                </a:solidFill>
                <a:miter lim="4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41" name="Text Box 27"/>
            <p:cNvSpPr txBox="1"/>
            <p:nvPr/>
          </p:nvSpPr>
          <p:spPr bwMode="auto">
            <a:xfrm>
              <a:off x="7023100" y="5730875"/>
              <a:ext cx="10337800" cy="7794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50800" tIns="50800" rIns="50800" bIns="5080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r>
                <a:rPr lang="zh-CN" altLang="en-US" sz="44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rPr>
                <a:t>包图公司创业团队</a:t>
              </a:r>
              <a:endParaRPr lang="en-US" altLang="x-none" sz="4400" b="0">
                <a:solidFill>
                  <a:srgbClr val="555B64"/>
                </a:solidFill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Helvetica Neue" panose="02000503000000020004" pitchFamily="2" charset="0"/>
              </a:endParaRPr>
            </a:p>
          </p:txBody>
        </p:sp>
        <p:sp>
          <p:nvSpPr>
            <p:cNvPr id="28677" name="TextBox 8"/>
            <p:cNvSpPr txBox="1">
              <a:spLocks noChangeArrowheads="1"/>
            </p:cNvSpPr>
            <p:nvPr/>
          </p:nvSpPr>
          <p:spPr bwMode="auto">
            <a:xfrm>
              <a:off x="6302375" y="6691313"/>
              <a:ext cx="12211050" cy="15696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5146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9718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4290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8862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buClr>
                  <a:schemeClr val="tx2"/>
                </a:buClr>
              </a:pPr>
              <a:r>
                <a:rPr lang="zh-CN" altLang="en-US" sz="3200" b="0">
                  <a:solidFill>
                    <a:srgbClr val="7F899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团队介绍：请插入团队介绍文字，请插入团队介绍文字，请插入团队介绍文字，请插入团队介绍文字，请插入团队介绍文字，请插入团队介绍文字</a:t>
              </a:r>
              <a:endParaRPr lang="en-US" altLang="ru-RU" sz="3200" b="0">
                <a:solidFill>
                  <a:srgbClr val="7F899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grpSp>
          <p:nvGrpSpPr>
            <p:cNvPr id="28678" name="Группа 4"/>
            <p:cNvGrpSpPr/>
            <p:nvPr/>
          </p:nvGrpSpPr>
          <p:grpSpPr>
            <a:xfrm>
              <a:off x="11234737" y="8439544"/>
              <a:ext cx="1914525" cy="200025"/>
              <a:chOff x="13234988" y="2849475"/>
              <a:chExt cx="1915989" cy="200025"/>
            </a:xfrm>
          </p:grpSpPr>
          <p:sp>
            <p:nvSpPr>
              <p:cNvPr id="2" name="Овал 58"/>
              <p:cNvSpPr>
                <a:spLocks noChangeArrowheads="1"/>
              </p:cNvSpPr>
              <p:nvPr/>
            </p:nvSpPr>
            <p:spPr bwMode="auto">
              <a:xfrm>
                <a:off x="13234988" y="2849475"/>
                <a:ext cx="200025" cy="200025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47" name="Овал 58"/>
              <p:cNvSpPr>
                <a:spLocks noChangeArrowheads="1"/>
              </p:cNvSpPr>
              <p:nvPr/>
            </p:nvSpPr>
            <p:spPr bwMode="auto">
              <a:xfrm>
                <a:off x="13663978" y="2849475"/>
                <a:ext cx="200025" cy="200025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61" name="Овал 58"/>
              <p:cNvSpPr>
                <a:spLocks noChangeArrowheads="1"/>
              </p:cNvSpPr>
              <p:nvPr/>
            </p:nvSpPr>
            <p:spPr bwMode="auto">
              <a:xfrm>
                <a:off x="14092893" y="2849475"/>
                <a:ext cx="200178" cy="200025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sp>
            <p:nvSpPr>
              <p:cNvPr id="28762" name="Овал 58"/>
              <p:cNvSpPr>
                <a:spLocks noChangeArrowheads="1"/>
              </p:cNvSpPr>
              <p:nvPr/>
            </p:nvSpPr>
            <p:spPr bwMode="auto">
              <a:xfrm>
                <a:off x="14521845" y="2849475"/>
                <a:ext cx="200178" cy="200025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sp>
            <p:nvSpPr>
              <p:cNvPr id="28763" name="Овал 58"/>
              <p:cNvSpPr>
                <a:spLocks noChangeArrowheads="1"/>
              </p:cNvSpPr>
              <p:nvPr/>
            </p:nvSpPr>
            <p:spPr bwMode="auto">
              <a:xfrm>
                <a:off x="14950799" y="2849475"/>
                <a:ext cx="200178" cy="200025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</p:grpSp>
      </p:grpSp>
      <p:sp>
        <p:nvSpPr>
          <p:cNvPr id="66" name="Полилиния 65"/>
          <p:cNvSpPr/>
          <p:nvPr/>
        </p:nvSpPr>
        <p:spPr bwMode="auto">
          <a:xfrm flipH="1">
            <a:off x="6219825" y="4038574"/>
            <a:ext cx="3052763" cy="1296988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1" name="Полилиния 150"/>
          <p:cNvSpPr/>
          <p:nvPr/>
        </p:nvSpPr>
        <p:spPr bwMode="auto">
          <a:xfrm>
            <a:off x="15595600" y="4038574"/>
            <a:ext cx="3052763" cy="1296988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61" name="Полилиния 160"/>
          <p:cNvSpPr/>
          <p:nvPr/>
        </p:nvSpPr>
        <p:spPr bwMode="auto">
          <a:xfrm flipH="1">
            <a:off x="8483600" y="2509812"/>
            <a:ext cx="2305050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62" name="Полилиния 161"/>
          <p:cNvSpPr/>
          <p:nvPr/>
        </p:nvSpPr>
        <p:spPr bwMode="auto">
          <a:xfrm>
            <a:off x="13596938" y="2509812"/>
            <a:ext cx="2305050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83" name="Группа 17"/>
          <p:cNvGrpSpPr/>
          <p:nvPr/>
        </p:nvGrpSpPr>
        <p:grpSpPr>
          <a:xfrm>
            <a:off x="1606550" y="3560737"/>
            <a:ext cx="4695825" cy="957262"/>
            <a:chOff x="1822848" y="2205201"/>
            <a:chExt cx="4695746" cy="956855"/>
          </a:xfrm>
        </p:grpSpPr>
        <p:sp>
          <p:nvSpPr>
            <p:cNvPr id="28755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43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44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45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4" name="Группа 19"/>
          <p:cNvGrpSpPr/>
          <p:nvPr/>
        </p:nvGrpSpPr>
        <p:grpSpPr>
          <a:xfrm>
            <a:off x="18513425" y="3555974"/>
            <a:ext cx="4695825" cy="957263"/>
            <a:chOff x="18694363" y="2211765"/>
            <a:chExt cx="4695746" cy="956855"/>
          </a:xfrm>
        </p:grpSpPr>
        <p:sp>
          <p:nvSpPr>
            <p:cNvPr id="28750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38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40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3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39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5" name="Группа 17"/>
          <p:cNvGrpSpPr/>
          <p:nvPr/>
        </p:nvGrpSpPr>
        <p:grpSpPr>
          <a:xfrm>
            <a:off x="3983038" y="2043087"/>
            <a:ext cx="4695825" cy="957262"/>
            <a:chOff x="1822848" y="2205201"/>
            <a:chExt cx="4695746" cy="956855"/>
          </a:xfrm>
        </p:grpSpPr>
        <p:sp>
          <p:nvSpPr>
            <p:cNvPr id="28746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34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35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36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6" name="Группа 19"/>
          <p:cNvGrpSpPr/>
          <p:nvPr/>
        </p:nvGrpSpPr>
        <p:grpSpPr>
          <a:xfrm>
            <a:off x="15705138" y="2051024"/>
            <a:ext cx="4695825" cy="957263"/>
            <a:chOff x="18694363" y="2211765"/>
            <a:chExt cx="4695746" cy="956855"/>
          </a:xfrm>
        </p:grpSpPr>
        <p:sp>
          <p:nvSpPr>
            <p:cNvPr id="28741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29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3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3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30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7" name="Группа 6"/>
          <p:cNvGrpSpPr/>
          <p:nvPr/>
        </p:nvGrpSpPr>
        <p:grpSpPr>
          <a:xfrm>
            <a:off x="9829800" y="1374749"/>
            <a:ext cx="4695825" cy="1117600"/>
            <a:chOff x="9855012" y="842891"/>
            <a:chExt cx="4695825" cy="1118565"/>
          </a:xfrm>
        </p:grpSpPr>
        <p:sp>
          <p:nvSpPr>
            <p:cNvPr id="2872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9855012" y="842891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8724" name="Группа 18"/>
            <p:cNvGrpSpPr/>
            <p:nvPr/>
          </p:nvGrpSpPr>
          <p:grpSpPr>
            <a:xfrm>
              <a:off x="12029936" y="1615913"/>
              <a:ext cx="345976" cy="345543"/>
              <a:chOff x="22748332" y="2517207"/>
              <a:chExt cx="345970" cy="345970"/>
            </a:xfrm>
          </p:grpSpPr>
          <p:sp>
            <p:nvSpPr>
              <p:cNvPr id="28726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4" name="Овал 90"/>
              <p:cNvSpPr>
                <a:spLocks noChangeArrowheads="1"/>
              </p:cNvSpPr>
              <p:nvPr/>
            </p:nvSpPr>
            <p:spPr bwMode="auto">
              <a:xfrm>
                <a:off x="22823243" y="2590437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25" name="Прямоугольник 91"/>
            <p:cNvSpPr>
              <a:spLocks noChangeArrowheads="1"/>
            </p:cNvSpPr>
            <p:nvPr/>
          </p:nvSpPr>
          <p:spPr bwMode="auto">
            <a:xfrm>
              <a:off x="10150649" y="1069757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75" name="Полилиния 174"/>
          <p:cNvSpPr/>
          <p:nvPr/>
        </p:nvSpPr>
        <p:spPr bwMode="auto">
          <a:xfrm rot="5400000">
            <a:off x="10666413" y="3822674"/>
            <a:ext cx="3022600" cy="0"/>
          </a:xfrm>
          <a:custGeom>
            <a:gdLst>
              <a:gd name="T0" fmla="*/ 0 w 8163"/>
              <a:gd name="T1" fmla="*/ 1908000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89" name="Группа 182"/>
          <p:cNvGrpSpPr/>
          <p:nvPr/>
        </p:nvGrpSpPr>
        <p:grpSpPr>
          <a:xfrm>
            <a:off x="9829800" y="12133237"/>
            <a:ext cx="4695825" cy="1133475"/>
            <a:chOff x="10312212" y="4996535"/>
            <a:chExt cx="4695825" cy="1134390"/>
          </a:xfrm>
        </p:grpSpPr>
        <p:sp>
          <p:nvSpPr>
            <p:cNvPr id="5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8719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2872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6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20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76" name="Полилиния 175"/>
          <p:cNvSpPr/>
          <p:nvPr/>
        </p:nvSpPr>
        <p:spPr bwMode="auto">
          <a:xfrm rot="5400000">
            <a:off x="10665619" y="10803706"/>
            <a:ext cx="3024187" cy="0"/>
          </a:xfrm>
          <a:custGeom>
            <a:gdLst>
              <a:gd name="T0" fmla="*/ 0 w 8163"/>
              <a:gd name="T1" fmla="*/ 1908000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89" name="Полилиния 188"/>
          <p:cNvSpPr/>
          <p:nvPr/>
        </p:nvSpPr>
        <p:spPr bwMode="auto">
          <a:xfrm flipH="1" flipV="1">
            <a:off x="8491538" y="9288437"/>
            <a:ext cx="2305050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90" name="Полилиния 189"/>
          <p:cNvSpPr/>
          <p:nvPr/>
        </p:nvSpPr>
        <p:spPr bwMode="auto">
          <a:xfrm flipV="1">
            <a:off x="13604875" y="9288437"/>
            <a:ext cx="2303463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93" name="Группа 17"/>
          <p:cNvGrpSpPr/>
          <p:nvPr/>
        </p:nvGrpSpPr>
        <p:grpSpPr>
          <a:xfrm>
            <a:off x="3954463" y="11653812"/>
            <a:ext cx="4695825" cy="957262"/>
            <a:chOff x="1822848" y="2205201"/>
            <a:chExt cx="4695746" cy="956855"/>
          </a:xfrm>
        </p:grpSpPr>
        <p:sp>
          <p:nvSpPr>
            <p:cNvPr id="28727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15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16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17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94" name="Группа 19"/>
          <p:cNvGrpSpPr/>
          <p:nvPr/>
        </p:nvGrpSpPr>
        <p:grpSpPr>
          <a:xfrm>
            <a:off x="15676562" y="11653812"/>
            <a:ext cx="4695825" cy="957262"/>
            <a:chOff x="18694363" y="2211765"/>
            <a:chExt cx="4695746" cy="956855"/>
          </a:xfrm>
        </p:grpSpPr>
        <p:sp>
          <p:nvSpPr>
            <p:cNvPr id="28722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10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12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11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202" name="Полилиния 201"/>
          <p:cNvSpPr/>
          <p:nvPr/>
        </p:nvSpPr>
        <p:spPr bwMode="auto">
          <a:xfrm flipV="1">
            <a:off x="15624175" y="9288437"/>
            <a:ext cx="3052763" cy="12954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203" name="Полилиния 202"/>
          <p:cNvSpPr/>
          <p:nvPr/>
        </p:nvSpPr>
        <p:spPr bwMode="auto">
          <a:xfrm flipH="1" flipV="1">
            <a:off x="6224588" y="9288437"/>
            <a:ext cx="3052762" cy="12954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97" name="Группа 17"/>
          <p:cNvGrpSpPr/>
          <p:nvPr/>
        </p:nvGrpSpPr>
        <p:grpSpPr>
          <a:xfrm>
            <a:off x="1606550" y="10109174"/>
            <a:ext cx="4695825" cy="957263"/>
            <a:chOff x="1822848" y="2205201"/>
            <a:chExt cx="4695746" cy="956855"/>
          </a:xfrm>
        </p:grpSpPr>
        <p:sp>
          <p:nvSpPr>
            <p:cNvPr id="28718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06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07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08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98" name="Группа 19"/>
          <p:cNvGrpSpPr/>
          <p:nvPr/>
        </p:nvGrpSpPr>
        <p:grpSpPr>
          <a:xfrm>
            <a:off x="18513425" y="10109174"/>
            <a:ext cx="4695825" cy="957263"/>
            <a:chOff x="18694363" y="2211765"/>
            <a:chExt cx="4695746" cy="956855"/>
          </a:xfrm>
        </p:grpSpPr>
        <p:sp>
          <p:nvSpPr>
            <p:cNvPr id="2871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01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03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04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02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8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7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8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7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8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8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8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151" grpId="0"/>
      <p:bldP spid="161" grpId="0"/>
      <p:bldP spid="162" grpId="0"/>
      <p:bldP spid="175" grpId="0"/>
      <p:bldP spid="176" grpId="0"/>
      <p:bldP spid="189" grpId="0"/>
      <p:bldP spid="190" grpId="0"/>
      <p:bldP spid="202" grpId="0"/>
      <p:bldP spid="20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3114000" cy="12446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https://d.book118.com/185130021144011104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hite">
  <a:themeElements>
    <a:clrScheme name="HiSlide - violet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115FAD"/>
      </a:accent1>
      <a:accent2>
        <a:srgbClr val="2D61FA"/>
      </a:accent2>
      <a:accent3>
        <a:srgbClr val="4B8BFF"/>
      </a:accent3>
      <a:accent4>
        <a:srgbClr val="2640BE"/>
      </a:accent4>
      <a:accent5>
        <a:srgbClr val="0C8CD5"/>
      </a:accent5>
      <a:accent6>
        <a:srgbClr val="3E4448"/>
      </a:accent6>
      <a:hlink>
        <a:srgbClr val="4472C4"/>
      </a:hlink>
      <a:folHlink>
        <a:srgbClr val="BFBFB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"/>
        <a:ea typeface="Helvetica Neue"/>
        <a:cs typeface="Helvetica Neue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000000"/>
          </a:solidFill>
          <a:prstDash val="solid"/>
          <a:miter lim="400000"/>
          <a:headEnd type="none" w="med" len="med"/>
          <a:tailEnd type="none" w="med" len="med"/>
        </a:ln>
      </a:spPr>
      <a:bodyPr vert="horz" wrap="square" lIns="0" tIns="0" rIns="0" bIns="0" numCol="1" anchor="ctr" anchorCtr="0" compatLnSpc="1">
        <a:spAutoFit/>
      </a:bodyPr>
      <a:lstStyle>
        <a:defPPr marL="0" marR="0" indent="0" algn="ctr" defTabSz="8255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x-none" altLang="x-none" sz="30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" panose="02000503000000020004" pitchFamily="2" charset="0"/>
            <a:ea typeface="Helvetica Neue" panose="02000503000000020004" pitchFamily="2" charset="0"/>
            <a:cs typeface="Helvetica Neue" panose="02000503000000020004" pitchFamily="2" charset="0"/>
            <a:sym typeface="Helvetica Neue" panose="02000503000000020004" pitchFamily="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000000"/>
          </a:solidFill>
          <a:prstDash val="solid"/>
          <a:miter lim="400000"/>
          <a:headEnd type="none" w="med" len="med"/>
          <a:tailEnd type="none" w="med" len="med"/>
        </a:ln>
      </a:spPr>
      <a:bodyPr vert="horz" wrap="square" lIns="0" tIns="0" rIns="0" bIns="0" numCol="1" anchor="ctr" anchorCtr="0" compatLnSpc="1">
        <a:spAutoFit/>
      </a:bodyPr>
      <a:lstStyle>
        <a:defPPr marL="0" marR="0" indent="0" algn="ctr" defTabSz="8255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x-none" altLang="x-none" sz="30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" panose="02000503000000020004" pitchFamily="2" charset="0"/>
            <a:ea typeface="Helvetica Neue" panose="02000503000000020004" pitchFamily="2" charset="0"/>
            <a:cs typeface="Helvetica Neue" panose="02000503000000020004" pitchFamily="2" charset="0"/>
            <a:sym typeface="Helvetica Neue" panose="02000503000000020004" pitchFamily="2" charset="0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FFFFFF"/>
      </a:accent3>
      <a:accent4>
        <a:srgbClr val="000000"/>
      </a:accent4>
      <a:accent5>
        <a:srgbClr val="AACEFF"/>
      </a:accent5>
      <a:accent6>
        <a:srgbClr val="13D1BB"/>
      </a:accent6>
      <a:hlink>
        <a:srgbClr val="0000FF"/>
      </a:hlink>
      <a:folHlink>
        <a:srgbClr val="FF00FF"/>
      </a:folHlink>
    </a:clrScheme>
    <a:fontScheme name="Office">
      <a:majorFont>
        <a:latin typeface="Calibri Light"/>
        <a:ea typeface="Calibri Light"/>
        <a:cs typeface="Arial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HiSlide - violet">
    <a:dk1>
      <a:srgbClr val="000000"/>
    </a:dk1>
    <a:lt1>
      <a:srgbClr val="FFFFFF"/>
    </a:lt1>
    <a:dk2>
      <a:srgbClr val="768395"/>
    </a:dk2>
    <a:lt2>
      <a:srgbClr val="F0F0F0"/>
    </a:lt2>
    <a:accent1>
      <a:srgbClr val="115FAD"/>
    </a:accent1>
    <a:accent2>
      <a:srgbClr val="2D61FA"/>
    </a:accent2>
    <a:accent3>
      <a:srgbClr val="4B8BFF"/>
    </a:accent3>
    <a:accent4>
      <a:srgbClr val="2640BE"/>
    </a:accent4>
    <a:accent5>
      <a:srgbClr val="0C8CD5"/>
    </a:accent5>
    <a:accent6>
      <a:srgbClr val="3E4448"/>
    </a:accent6>
    <a:hlink>
      <a:srgbClr val="4472C4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228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Helvetica Neue Medium</vt:lpstr>
      <vt:lpstr>Helvetica Neue</vt:lpstr>
      <vt:lpstr>Agency FB</vt:lpstr>
      <vt:lpstr>微软雅黑</vt:lpstr>
      <vt:lpstr>Century Gothic</vt:lpstr>
      <vt:lpstr>宋体</vt:lpstr>
      <vt:lpstr>Impact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2024-09-14T06:05:20.196</cp:lastPrinted>
  <dcterms:created xsi:type="dcterms:W3CDTF">2024-09-13T22:05:20Z</dcterms:created>
  <dcterms:modified xsi:type="dcterms:W3CDTF">2024-09-13T22:05:22Z</dcterms:modified>
</cp:coreProperties>
</file>