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2EA3A41-18DA-40AA-B280-29B7D01AB8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F240B7-D4DC-413F-BA57-A7B77689DF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2F83561-C191-4E0F-8621-F51B0F1FD5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97D6447-79FA-4F67-8F92-B8A1210EA0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7681BD2-E228-4DFD-935D-70BF336AF3A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36DE969-61D8-46F0-A903-6B685463577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25CD421-E6F0-4C7E-B548-2B8DA461D9E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B09269-5856-4E0A-A368-318404C390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98A1B6-6943-481E-B8A7-3A6A9334A5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57CC61-30CB-4161-A94F-7A523E55D6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60B419-CB3D-4E3C-8617-BC7A067F8F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5130143201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医疗垃圾分类与处理的社区管理与参与</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医疗垃圾概述与分类标准</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社区管理在医疗垃圾分类中作用</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各方参与角色定位及职责划分</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创新技术手段在医疗垃圾分类中应用</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成功案例分享与经验借鉴</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未来发展趋势预测与挑战应对</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医疗垃圾概述与分类标准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7083" r="708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医疗垃圾是指医院、诊所、实验室等医疗机构产生的废弃物，其中可能含有病原体、药物残留、化学物质等有害物质，若处理不当，会对环境和人体健康造成严重危害。</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医疗垃圾中可能含有细菌、病毒、寄生虫等病原体，以及药物残留、化学物质等有害物质，若处理不当，会对环境和人体健康造成严重危害，如传播疾病、污染土壤和水源等。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医疗垃圾定义及危害</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目前，国内外对医疗垃圾分类处理的管理存在差异。国外一些发达国家已经建立了完善的医疗垃圾分类处理体系，而国内在这方面还存在一定的差距。</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国外，一些发达国家已经建立了完善的医疗垃圾分类处理体系，包括严格的分类标准、回收制度、处理技术和监管措施等。而国内虽然也出台了一些相关法规和政策，但在实际操作中仍存在一些问题，如分类不规范、处理能力不足、监管不到位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国内外医疗垃圾分类现状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为了规范医疗垃圾的分类与处理，国家出台了一系列相关法规和政策。解读这些法规政策有助于更好地了解医疗垃圾分类与处理的规范和要求。</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目前，我国已经出台了《医疗废物管理条例》、《医疗废物分类目录》等相关法规和政策，对医疗垃圾的分类、收集、运输、处理和监管等方面做出了明确规定。同时，各地也根据实际情况制定了相应的实施细则和操作规范。这些法规政策的出台为规范医疗垃圾的分类与处理提供了有力的法律保障。</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相关法规政策解读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社区管理在医疗垃圾分类中作用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875" r="21875"/>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社区内医疗垃圾分类设施的合理布局与配置，确保居民方便投放。</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建立医疗垃圾分类处理中心，集中收集、转运和处理医疗垃圾。</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促进社区内各单位、组织之间的资源共享，共同参与医疗垃圾分类工作。</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社区资源整合与共享机制建立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开展垃圾分类知识讲座、培训等活动，提高居民对医疗垃圾分类的认识。</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鼓励居民积极参与医疗垃圾分类实践，树立榜样，带动更多人参与。</a:t>
            </a:r>
          </a:p>
        </p:txBody>
      </p:sp>
      <p:pic>
        <p:nvPicPr>
          <p:cNvPr id="7" name="Picture 7"/>
          <p:cNvPicPr>
            <a:picLocks noChangeAspect="1"/>
          </p:cNvPicPr>
          <p:nvPr/>
        </p:nvPicPr>
        <p:blipFill>
          <a:blip r:embed="rId2"/>
          <a:srcRect l="4522" r="4522"/>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4522" r="4522"/>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通过宣传栏、海报、微信公众号等多种渠道普及医疗垃圾分类知识。</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居民参与意识培养及宣传教育</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2500" r="12500"/>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定期对社区内医疗垃圾分类工作进行检查，确保各项措施落实到位。</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建立评估机制，对医疗垃圾分类效果进行量化评估，发现问题及时整改。</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及时反馈评估结果，鼓励先进、鞭策后进，形成良性竞争氛围。</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监督检查与评估反馈机制完善</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各方参与角色定位及职责划分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flipV="1">
            <a:off x="8281295"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flipV="1">
            <a:off x="4438401"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flipV="1">
            <a:off x="539110"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281295"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438401"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9110"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60778" y="4533107"/>
            <a:ext cx="296842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制定医疗垃圾分类与处理的相关法律法规，明确各方责任和义务。</a:t>
            </a:r>
          </a:p>
        </p:txBody>
      </p:sp>
      <p:sp>
        <p:nvSpPr>
          <p:cNvPr id="9" name="TextBox 9"/>
          <p:cNvSpPr txBox="1"/>
          <p:nvPr/>
        </p:nvSpPr>
        <p:spPr>
          <a:xfrm>
            <a:off x="4601267"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监督和管理医疗垃圾处理的全过程，确保分类与处理的规范化和有效性。</a:t>
            </a:r>
          </a:p>
        </p:txBody>
      </p:sp>
      <p:sp>
        <p:nvSpPr>
          <p:cNvPr id="10" name="TextBox 10"/>
          <p:cNvSpPr txBox="1"/>
          <p:nvPr/>
        </p:nvSpPr>
        <p:spPr>
          <a:xfrm>
            <a:off x="8450110"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提供政策支持和财政补贴，鼓励社区、医疗机构等积极参与医疗垃圾分类与处理工作。</a:t>
            </a:r>
          </a:p>
        </p:txBody>
      </p:sp>
      <p:pic>
        <p:nvPicPr>
          <p:cNvPr id="11" name="Picture 11"/>
          <p:cNvPicPr>
            <a:picLocks noChangeAspect="1"/>
          </p:cNvPicPr>
          <p:nvPr/>
        </p:nvPicPr>
        <p:blipFill>
          <a:blip r:embed="rId2"/>
          <a:stretch>
            <a:fillRect/>
          </a:stretch>
        </p:blipFill>
        <p:spPr>
          <a:xfrm>
            <a:off x="880299" y="1569037"/>
            <a:ext cx="2635073" cy="2635073"/>
          </a:xfrm>
          <a:prstGeom prst="ellipse">
            <a:avLst/>
          </a:prstGeom>
        </p:spPr>
      </p:pic>
      <p:pic>
        <p:nvPicPr>
          <p:cNvPr id="12" name="Picture 12"/>
          <p:cNvPicPr>
            <a:picLocks noChangeAspect="1"/>
          </p:cNvPicPr>
          <p:nvPr/>
        </p:nvPicPr>
        <p:blipFill>
          <a:blip r:embed="rId3"/>
          <a:stretch>
            <a:fillRect/>
          </a:stretch>
        </p:blipFill>
        <p:spPr>
          <a:xfrm>
            <a:off x="4779590" y="1569037"/>
            <a:ext cx="2635073" cy="2635073"/>
          </a:xfrm>
          <a:prstGeom prst="ellipse">
            <a:avLst/>
          </a:prstGeom>
        </p:spPr>
      </p:pic>
      <p:pic>
        <p:nvPicPr>
          <p:cNvPr id="13" name="Picture 13"/>
          <p:cNvPicPr>
            <a:picLocks noChangeAspect="1"/>
          </p:cNvPicPr>
          <p:nvPr/>
        </p:nvPicPr>
        <p:blipFill>
          <a:blip r:embed="rId4"/>
          <a:stretch>
            <a:fillRect/>
          </a:stretch>
        </p:blipFill>
        <p:spPr>
          <a:xfrm>
            <a:off x="8622484" y="1569037"/>
            <a:ext cx="2635073" cy="2635073"/>
          </a:xfrm>
          <a:prstGeom prst="ellipse">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政府部门职责及政策支持</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医疗机构责任担当与改进措施</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负责医疗垃圾的分类、收集、运输和处理工作，确保符合相关法律法规和标准要求。</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加强医疗人员的培训和教育，提高他们对医疗垃圾分类与处理的认识和意识。</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优化医疗垃圾处理流程，采用先进的处理技术和设备，降低对环境的影响。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https://d.book118.com/185130143201011042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2024-09-03T18:54:24.294</cp:lastPrinted>
  <dcterms:created xsi:type="dcterms:W3CDTF">2024-09-03T10:54:24Z</dcterms:created>
  <dcterms:modified xsi:type="dcterms:W3CDTF">2024-09-03T10:54:26Z</dcterms:modified>
</cp:coreProperties>
</file>