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D7B43F-BF3A-4683-861C-D5A75EDFB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B201C-828A-4C57-9747-E9E49B5A4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762E10-7F62-4A56-8D03-98F8442D5C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15BD46-2961-4D31-8373-C42669E2C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E7BB05-B743-444D-895B-A3E2B6D02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79206B-869D-4568-B73B-3DDCDCE2E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DF333B-AF9D-499F-AE52-4C9FBC730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FF1E86-155F-4934-B6F6-072337E6A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1CF71C-35A7-4868-B626-F9C8F6104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ACB18E-860B-45A8-A8D7-2997B3711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A2E6AB-85E9-4932-8B6D-DA278D443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1302400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工程消防施工中的高空作业与脚手架的消防安全控制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高空作业与脚手架的基本概念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高空作业与脚手架的消防安全隐患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工程消防施工中高空作业的消防安全控制措施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工程消防施工中脚手架的消防安全控制措施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工程消防施工中高空作业与脚手架的消防安全协同控制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工程实例分析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高空作业与脚手架的基本概念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25" r="52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高空作业是指在坠落高度基准面2m以上的高处进行作业。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根据作业高度和危险性，高空作业可分为一级、二级和三级，其中一级最高。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高空作业的定义与分类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脚手架是一种临时支撑结构，用于在施工过程中提供工人作业和堆放材料的支撑点。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脚手架根据材料可分为木脚手架、钢管脚手架、铝合金脚手架等；根据用途可分为承重型脚手架和非承重型脚手架。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脚手架的定义与种类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保障施工安全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高空作业和脚手架能够为工人提供安全的作业平台，降低坠落事故的风险。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提高施工效率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合理使用高空作业和脚手架能够提高施工效率，缩短工程周期。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满足消防安全要求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在消防施工过程中，高空作业和脚手架的使用能够满足消防安全要求，确保施工质量和安全。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高空作业与脚手架在工程消防施工中的作用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高空作业与脚手架的消防安全隐患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作业环境复杂多变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高空作业环境复杂，存在风力、温度、湿度等多种因素影响，增加了火灾风险。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临时用电不规范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高空作业中临时用电不规范，容易引发电气火灾。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作业人员安全意识薄弱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部分作业人员缺乏消防安全知识和意识，容易忽视安全操作规程。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高空作业的消防安全隐患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部分脚手架材料如竹、木等可燃，一旦遇到火源极易燃烧。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材料可燃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脚手架搭设不规范可能导致结构不稳定，增加了火灾发生时的倒塌风险。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搭设不规范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脚手架与周围物体或可燃物的安全距离不足，容易引发火灾蔓延。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安全距离不足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脚手架的消防安全隐患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高空作业依赖于脚手架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高空作业人员需要借助脚手架攀爬和作业，因此脚手架的稳定性对高空作业安全至关重要。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火灾发生时相互影响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火灾发生时，脚手架可能成为火势蔓延的途径，同时高空作业人员也可能因脚手架倒塌而受到伤害。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高空作业与脚手架的相互影响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工程消防施工中高空作业的消防安全控制措施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从事高空作业的人员应持有特种作业证书，证明其具备从事高空作业的资格和能力。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作业人员必须具备相关资质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定期对高空作业人员进行安全培训和教育，提高其安全意识和操作技能，确保其能够遵守安全操作规程。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安全培训与教育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作业人员资质与安全培训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安全带、安全网等防护设备的配置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在施工现场，必须配置合格的安全带、安全网等防护设备，确保作业人员的安全。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防护设备的使用与保养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作业人员应正确使用防护设备，并定期进行检查和保养，确保其处于良好状态。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安全防护设备的配置与使用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https://d.book118.com/185130240020011121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2024-09-23T22:03:27.311</cp:lastPrinted>
  <dcterms:created xsi:type="dcterms:W3CDTF">2024-09-23T14:03:27Z</dcterms:created>
  <dcterms:modified xsi:type="dcterms:W3CDTF">2024-09-23T14:03:29Z</dcterms:modified>
</cp:coreProperties>
</file>