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505E3EF-67EA-436B-97B2-0124C06EBD24}" styleName="Medium Style 4 - Accent 3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fill>
          <a:solidFill>
            <a:schemeClr val="accent3">
              <a:tint val="40000"/>
            </a:schemeClr>
          </a:solidFill>
        </a:fill>
      </a:tcStyle>
    </a:band1H>
    <a:band1V>
      <a:tcStyle>
        <a:fill>
          <a:solidFill>
            <a:schemeClr val="accent3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3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4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ChangeArrowheads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 txBox="1">
            <a:spLocks noGrp="1" noChangeArrowheads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9220" name="灯片编号占位符 3"/>
          <p:cNvSpPr>
            <a:spLocks noGrp="1" noChangeArrowheads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fld id="{F91B5482-5048-4F68-A92A-5602D3880D4C}" type="slidenum">
              <a:rPr lang="zh-CN" altLang="en-US" smtClean="0"/>
              <a:t>4</a:t>
            </a:fld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E36A77-D1D6-4360-9EB1-02DC1A83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22D0155-2F7E-42C9-B14C-F1099591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48DD70A-732F-4A7E-8EA5-F6E73BC2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7467C9F-6C17-47AF-9A88-EECF57BF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08F3325-AFA1-43EB-ADD4-8B5AFBAF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9A52F96-695F-4129-AADB-7A96C4B9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F2D344DB-6DF9-4148-AB40-0C1A033F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7E260F9-FBA7-4050-A651-A2341D1C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6427F13-03EE-49B4-B1F8-1B7A0163F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404352A-BC78-4A2E-AC98-4AA7B567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5B069AF-5B85-43AF-A019-0E727846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</p:spPr>
        <p:txBody>
          <a:bodyPr/>
          <a:lstStyle/>
          <a:p>
            <a:pPr lvl="0"/>
            <a:endParaRPr lang="zh-CN" alt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522B7-F88D-43D3-9702-2393F339F50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862CA3C2-A489-4C0B-B9AD-5BD08606C0B3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1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1.png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image" Target="../media/image3.png" /><Relationship Id="rId7" Type="http://schemas.openxmlformats.org/officeDocument/2006/relationships/tags" Target="../tags/tag1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2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image" Target="../media/image6.png" /><Relationship Id="rId3" Type="http://schemas.openxmlformats.org/officeDocument/2006/relationships/image" Target="../media/image4.png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33" Type="http://schemas.openxmlformats.org/officeDocument/2006/relationships/tags" Target="../tags/tag210.xml" /><Relationship Id="rId34" Type="http://schemas.openxmlformats.org/officeDocument/2006/relationships/tags" Target="../tags/tag211.xml" /><Relationship Id="rId35" Type="http://schemas.openxmlformats.org/officeDocument/2006/relationships/tags" Target="../tags/tag212.xml" /><Relationship Id="rId36" Type="http://schemas.openxmlformats.org/officeDocument/2006/relationships/tags" Target="../tags/tag213.xml" /><Relationship Id="rId37" Type="http://schemas.openxmlformats.org/officeDocument/2006/relationships/tags" Target="../tags/tag214.xml" /><Relationship Id="rId38" Type="http://schemas.openxmlformats.org/officeDocument/2006/relationships/tags" Target="../tags/tag215.xml" /><Relationship Id="rId39" Type="http://schemas.openxmlformats.org/officeDocument/2006/relationships/tags" Target="../tags/tag216.xml" /><Relationship Id="rId4" Type="http://schemas.openxmlformats.org/officeDocument/2006/relationships/tags" Target="../tags/tag183.xml" /><Relationship Id="rId40" Type="http://schemas.openxmlformats.org/officeDocument/2006/relationships/tags" Target="../tags/tag217.xml" /><Relationship Id="rId41" Type="http://schemas.openxmlformats.org/officeDocument/2006/relationships/tags" Target="../tags/tag218.xml" /><Relationship Id="rId42" Type="http://schemas.openxmlformats.org/officeDocument/2006/relationships/tags" Target="../tags/tag219.xml" /><Relationship Id="rId43" Type="http://schemas.openxmlformats.org/officeDocument/2006/relationships/tags" Target="../tags/tag220.xml" /><Relationship Id="rId44" Type="http://schemas.openxmlformats.org/officeDocument/2006/relationships/tags" Target="../tags/tag221.xml" /><Relationship Id="rId45" Type="http://schemas.openxmlformats.org/officeDocument/2006/relationships/tags" Target="../tags/tag222.xml" /><Relationship Id="rId46" Type="http://schemas.openxmlformats.org/officeDocument/2006/relationships/tags" Target="../tags/tag223.xml" /><Relationship Id="rId47" Type="http://schemas.openxmlformats.org/officeDocument/2006/relationships/tags" Target="../tags/tag224.xml" /><Relationship Id="rId5" Type="http://schemas.openxmlformats.org/officeDocument/2006/relationships/tags" Target="../tags/tag184.xml" /><Relationship Id="rId6" Type="http://schemas.openxmlformats.org/officeDocument/2006/relationships/image" Target="../media/image5.png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3" Type="http://schemas.openxmlformats.org/officeDocument/2006/relationships/tags" Target="../tags/tag229.xml" /><Relationship Id="rId4" Type="http://schemas.openxmlformats.org/officeDocument/2006/relationships/image" Target="../media/image6.png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image" Target="../media/image7.png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1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image" Target="../media/image8.png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tags" Target="../tags/tag286.xml" /><Relationship Id="rId19" Type="http://schemas.openxmlformats.org/officeDocument/2006/relationships/tags" Target="../tags/tag287.xml" /><Relationship Id="rId2" Type="http://schemas.openxmlformats.org/officeDocument/2006/relationships/tags" Target="../tags/tag271.xml" /><Relationship Id="rId20" Type="http://schemas.openxmlformats.org/officeDocument/2006/relationships/tags" Target="../tags/tag288.xml" /><Relationship Id="rId21" Type="http://schemas.openxmlformats.org/officeDocument/2006/relationships/tags" Target="../tags/tag289.xml" /><Relationship Id="rId22" Type="http://schemas.openxmlformats.org/officeDocument/2006/relationships/tags" Target="../tags/tag290.xml" /><Relationship Id="rId23" Type="http://schemas.openxmlformats.org/officeDocument/2006/relationships/tags" Target="../tags/tag291.xml" /><Relationship Id="rId24" Type="http://schemas.openxmlformats.org/officeDocument/2006/relationships/tags" Target="../tags/tag292.xml" /><Relationship Id="rId25" Type="http://schemas.openxmlformats.org/officeDocument/2006/relationships/tags" Target="../tags/tag293.xml" /><Relationship Id="rId3" Type="http://schemas.openxmlformats.org/officeDocument/2006/relationships/image" Target="../media/image9.png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20" Type="http://schemas.openxmlformats.org/officeDocument/2006/relationships/tags" Target="../tags/tag312.xml" /><Relationship Id="rId21" Type="http://schemas.openxmlformats.org/officeDocument/2006/relationships/tags" Target="../tags/tag313.xml" /><Relationship Id="rId22" Type="http://schemas.openxmlformats.org/officeDocument/2006/relationships/tags" Target="../tags/tag314.xml" /><Relationship Id="rId23" Type="http://schemas.openxmlformats.org/officeDocument/2006/relationships/tags" Target="../tags/tag315.xml" /><Relationship Id="rId24" Type="http://schemas.openxmlformats.org/officeDocument/2006/relationships/tags" Target="../tags/tag316.xml" /><Relationship Id="rId25" Type="http://schemas.openxmlformats.org/officeDocument/2006/relationships/tags" Target="../tags/tag317.xml" /><Relationship Id="rId26" Type="http://schemas.openxmlformats.org/officeDocument/2006/relationships/tags" Target="../tags/tag318.xml" /><Relationship Id="rId27" Type="http://schemas.openxmlformats.org/officeDocument/2006/relationships/tags" Target="../tags/tag319.xml" /><Relationship Id="rId28" Type="http://schemas.openxmlformats.org/officeDocument/2006/relationships/tags" Target="../tags/tag320.xml" /><Relationship Id="rId29" Type="http://schemas.openxmlformats.org/officeDocument/2006/relationships/tags" Target="../tags/tag321.xml" /><Relationship Id="rId3" Type="http://schemas.openxmlformats.org/officeDocument/2006/relationships/tags" Target="../tags/tag295.xml" /><Relationship Id="rId30" Type="http://schemas.openxmlformats.org/officeDocument/2006/relationships/tags" Target="../tags/tag322.xml" /><Relationship Id="rId31" Type="http://schemas.openxmlformats.org/officeDocument/2006/relationships/tags" Target="../tags/tag323.xml" /><Relationship Id="rId32" Type="http://schemas.openxmlformats.org/officeDocument/2006/relationships/tags" Target="../tags/tag324.xml" /><Relationship Id="rId33" Type="http://schemas.openxmlformats.org/officeDocument/2006/relationships/tags" Target="../tags/tag325.xml" /><Relationship Id="rId34" Type="http://schemas.openxmlformats.org/officeDocument/2006/relationships/tags" Target="../tags/tag326.xml" /><Relationship Id="rId35" Type="http://schemas.openxmlformats.org/officeDocument/2006/relationships/tags" Target="../tags/tag327.xml" /><Relationship Id="rId36" Type="http://schemas.openxmlformats.org/officeDocument/2006/relationships/tags" Target="../tags/tag328.xml" /><Relationship Id="rId37" Type="http://schemas.openxmlformats.org/officeDocument/2006/relationships/tags" Target="../tags/tag329.xml" /><Relationship Id="rId38" Type="http://schemas.openxmlformats.org/officeDocument/2006/relationships/tags" Target="../tags/tag330.xml" /><Relationship Id="rId39" Type="http://schemas.openxmlformats.org/officeDocument/2006/relationships/tags" Target="../tags/tag331.xml" /><Relationship Id="rId4" Type="http://schemas.openxmlformats.org/officeDocument/2006/relationships/tags" Target="../tags/tag296.xml" /><Relationship Id="rId40" Type="http://schemas.openxmlformats.org/officeDocument/2006/relationships/tags" Target="../tags/tag332.xml" /><Relationship Id="rId41" Type="http://schemas.openxmlformats.org/officeDocument/2006/relationships/tags" Target="../tags/tag333.xml" /><Relationship Id="rId42" Type="http://schemas.openxmlformats.org/officeDocument/2006/relationships/tags" Target="../tags/tag334.xml" /><Relationship Id="rId43" Type="http://schemas.openxmlformats.org/officeDocument/2006/relationships/tags" Target="../tags/tag335.xml" /><Relationship Id="rId44" Type="http://schemas.openxmlformats.org/officeDocument/2006/relationships/tags" Target="../tags/tag336.xml" /><Relationship Id="rId45" Type="http://schemas.openxmlformats.org/officeDocument/2006/relationships/tags" Target="../tags/tag337.xml" /><Relationship Id="rId46" Type="http://schemas.openxmlformats.org/officeDocument/2006/relationships/tags" Target="../tags/tag338.xml" /><Relationship Id="rId47" Type="http://schemas.openxmlformats.org/officeDocument/2006/relationships/tags" Target="../tags/tag339.xml" /><Relationship Id="rId48" Type="http://schemas.openxmlformats.org/officeDocument/2006/relationships/tags" Target="../tags/tag340.xml" /><Relationship Id="rId49" Type="http://schemas.openxmlformats.org/officeDocument/2006/relationships/tags" Target="../tags/tag341.xml" /><Relationship Id="rId5" Type="http://schemas.openxmlformats.org/officeDocument/2006/relationships/tags" Target="../tags/tag297.xml" /><Relationship Id="rId50" Type="http://schemas.openxmlformats.org/officeDocument/2006/relationships/tags" Target="../tags/tag342.xml" /><Relationship Id="rId51" Type="http://schemas.openxmlformats.org/officeDocument/2006/relationships/tags" Target="../tags/tag343.xml" /><Relationship Id="rId52" Type="http://schemas.openxmlformats.org/officeDocument/2006/relationships/tags" Target="../tags/tag344.xml" /><Relationship Id="rId53" Type="http://schemas.openxmlformats.org/officeDocument/2006/relationships/tags" Target="../tags/tag345.xml" /><Relationship Id="rId54" Type="http://schemas.openxmlformats.org/officeDocument/2006/relationships/tags" Target="../tags/tag346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14" Type="http://schemas.openxmlformats.org/officeDocument/2006/relationships/tags" Target="../tags/tag359.xml" /><Relationship Id="rId15" Type="http://schemas.openxmlformats.org/officeDocument/2006/relationships/tags" Target="../tags/tag360.xml" /><Relationship Id="rId16" Type="http://schemas.openxmlformats.org/officeDocument/2006/relationships/tags" Target="../tags/tag361.xml" /><Relationship Id="rId17" Type="http://schemas.openxmlformats.org/officeDocument/2006/relationships/tags" Target="../tags/tag362.xml" /><Relationship Id="rId18" Type="http://schemas.openxmlformats.org/officeDocument/2006/relationships/tags" Target="../tags/tag363.xml" /><Relationship Id="rId19" Type="http://schemas.openxmlformats.org/officeDocument/2006/relationships/tags" Target="../tags/tag364.xml" /><Relationship Id="rId2" Type="http://schemas.openxmlformats.org/officeDocument/2006/relationships/tags" Target="../tags/tag347.xml" /><Relationship Id="rId20" Type="http://schemas.openxmlformats.org/officeDocument/2006/relationships/tags" Target="../tags/tag365.xml" /><Relationship Id="rId21" Type="http://schemas.openxmlformats.org/officeDocument/2006/relationships/tags" Target="../tags/tag366.xml" /><Relationship Id="rId22" Type="http://schemas.openxmlformats.org/officeDocument/2006/relationships/tags" Target="../tags/tag367.xml" /><Relationship Id="rId23" Type="http://schemas.openxmlformats.org/officeDocument/2006/relationships/tags" Target="../tags/tag368.xml" /><Relationship Id="rId24" Type="http://schemas.openxmlformats.org/officeDocument/2006/relationships/tags" Target="../tags/tag369.xml" /><Relationship Id="rId25" Type="http://schemas.openxmlformats.org/officeDocument/2006/relationships/tags" Target="../tags/tag370.xml" /><Relationship Id="rId26" Type="http://schemas.openxmlformats.org/officeDocument/2006/relationships/tags" Target="../tags/tag371.xml" /><Relationship Id="rId27" Type="http://schemas.openxmlformats.org/officeDocument/2006/relationships/tags" Target="../tags/tag372.xml" /><Relationship Id="rId28" Type="http://schemas.openxmlformats.org/officeDocument/2006/relationships/tags" Target="../tags/tag373.xml" /><Relationship Id="rId29" Type="http://schemas.openxmlformats.org/officeDocument/2006/relationships/tags" Target="../tags/tag374.xml" /><Relationship Id="rId3" Type="http://schemas.openxmlformats.org/officeDocument/2006/relationships/tags" Target="../tags/tag348.xml" /><Relationship Id="rId30" Type="http://schemas.openxmlformats.org/officeDocument/2006/relationships/tags" Target="../tags/tag375.xml" /><Relationship Id="rId31" Type="http://schemas.openxmlformats.org/officeDocument/2006/relationships/tags" Target="../tags/tag376.xml" /><Relationship Id="rId32" Type="http://schemas.openxmlformats.org/officeDocument/2006/relationships/tags" Target="../tags/tag377.xml" /><Relationship Id="rId33" Type="http://schemas.openxmlformats.org/officeDocument/2006/relationships/tags" Target="../tags/tag378.xml" /><Relationship Id="rId34" Type="http://schemas.openxmlformats.org/officeDocument/2006/relationships/tags" Target="../tags/tag379.xml" /><Relationship Id="rId35" Type="http://schemas.openxmlformats.org/officeDocument/2006/relationships/tags" Target="../tags/tag380.xml" /><Relationship Id="rId36" Type="http://schemas.openxmlformats.org/officeDocument/2006/relationships/tags" Target="../tags/tag381.xml" /><Relationship Id="rId37" Type="http://schemas.openxmlformats.org/officeDocument/2006/relationships/tags" Target="../tags/tag382.xml" /><Relationship Id="rId38" Type="http://schemas.openxmlformats.org/officeDocument/2006/relationships/tags" Target="../tags/tag383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tags" Target="../tags/tag352.xml" /><Relationship Id="rId8" Type="http://schemas.openxmlformats.org/officeDocument/2006/relationships/tags" Target="../tags/tag353.xml" /><Relationship Id="rId9" Type="http://schemas.openxmlformats.org/officeDocument/2006/relationships/tags" Target="../tags/tag3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84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tags" Target="../tags/tag387.xml" /><Relationship Id="rId6" Type="http://schemas.openxmlformats.org/officeDocument/2006/relationships/tags" Target="../tags/tag388.xml" /><Relationship Id="rId7" Type="http://schemas.openxmlformats.org/officeDocument/2006/relationships/tags" Target="../tags/tag389.xml" /><Relationship Id="rId8" Type="http://schemas.openxmlformats.org/officeDocument/2006/relationships/tags" Target="../tags/tag3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2" Type="http://schemas.openxmlformats.org/officeDocument/2006/relationships/tags" Target="../tags/tag391.xml" /><Relationship Id="rId3" Type="http://schemas.openxmlformats.org/officeDocument/2006/relationships/image" Target="../media/image10.tiff" /><Relationship Id="rId4" Type="http://schemas.openxmlformats.org/officeDocument/2006/relationships/tags" Target="../tags/tag392.xml" /><Relationship Id="rId5" Type="http://schemas.openxmlformats.org/officeDocument/2006/relationships/image" Target="../media/image11.tiff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image" Target="../media/image12.jpeg" /><Relationship Id="rId11" Type="http://schemas.openxmlformats.org/officeDocument/2006/relationships/tags" Target="../tags/tag410.xml" /><Relationship Id="rId12" Type="http://schemas.openxmlformats.org/officeDocument/2006/relationships/image" Target="../media/image13.jpeg" /><Relationship Id="rId13" Type="http://schemas.openxmlformats.org/officeDocument/2006/relationships/tags" Target="../tags/tag411.xml" /><Relationship Id="rId14" Type="http://schemas.openxmlformats.org/officeDocument/2006/relationships/tags" Target="../tags/tag412.xml" /><Relationship Id="rId15" Type="http://schemas.openxmlformats.org/officeDocument/2006/relationships/tags" Target="../tags/tag413.xml" /><Relationship Id="rId16" Type="http://schemas.openxmlformats.org/officeDocument/2006/relationships/image" Target="../media/image14.png" /><Relationship Id="rId17" Type="http://schemas.openxmlformats.org/officeDocument/2006/relationships/tags" Target="../tags/tag414.xml" /><Relationship Id="rId2" Type="http://schemas.openxmlformats.org/officeDocument/2006/relationships/tags" Target="../tags/tag404.xml" /><Relationship Id="rId3" Type="http://schemas.openxmlformats.org/officeDocument/2006/relationships/image" Target="../media/image10.tiff" /><Relationship Id="rId4" Type="http://schemas.openxmlformats.org/officeDocument/2006/relationships/tags" Target="../tags/tag405.xml" /><Relationship Id="rId5" Type="http://schemas.openxmlformats.org/officeDocument/2006/relationships/image" Target="../media/image11.tiff" /><Relationship Id="rId6" Type="http://schemas.openxmlformats.org/officeDocument/2006/relationships/tags" Target="../tags/tag406.xml" /><Relationship Id="rId7" Type="http://schemas.openxmlformats.org/officeDocument/2006/relationships/tags" Target="../tags/tag407.xml" /><Relationship Id="rId8" Type="http://schemas.openxmlformats.org/officeDocument/2006/relationships/tags" Target="../tags/tag408.xml" /><Relationship Id="rId9" Type="http://schemas.openxmlformats.org/officeDocument/2006/relationships/tags" Target="../tags/tag4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22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image" Target="../media/image15.png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hyperlink" Target="https://d.book118.com/1851321322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6" name="矩形 4" title=""/>
          <p:cNvSpPr/>
          <p:nvPr>
            <p:custDataLst>
              <p:tags r:id="rId3"/>
            </p:custDataLst>
          </p:nvPr>
        </p:nvSpPr>
        <p:spPr>
          <a:xfrm>
            <a:off x="1404620" y="2423265"/>
            <a:ext cx="9383395" cy="92202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rgbClr val="FCA11C"/>
                </a:solidFill>
                <a:effectLst/>
                <a:latin typeface="Times New Roman" panose="02020603050405020304" pitchFamily="18" charset="0"/>
                <a:ea typeface="华文新魏" panose="02010800040101010101" charset="-122"/>
                <a:cs typeface="Times New Roman" panose="02020603050405020304" pitchFamily="18" charset="0"/>
              </a:rPr>
              <a:t>Section A (Grammar Focus~3c)</a:t>
            </a:r>
            <a:endParaRPr lang="en-US" altLang="zh-CN" sz="5400" b="1">
              <a:solidFill>
                <a:srgbClr val="FCA11C"/>
              </a:solidFill>
              <a:effectLst/>
              <a:latin typeface="Times New Roman" panose="02020603050405020304" pitchFamily="18" charset="0"/>
              <a:ea typeface="华文新魏" panose="0201080004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594360" y="518160"/>
            <a:ext cx="1100391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5400" b="1">
                <a:solidFill>
                  <a:srgbClr val="147A5A"/>
                </a:solidFill>
                <a:effectLst/>
                <a:latin typeface="Times New Roman" panose="02020603050405020304" pitchFamily="18" charset="0"/>
                <a:ea typeface="华文新魏" panose="02010800040101010101" charset="-122"/>
                <a:cs typeface="Times New Roman" panose="02020603050405020304" pitchFamily="18" charset="0"/>
              </a:rPr>
              <a:t>Unit 1</a:t>
            </a:r>
            <a:endParaRPr sz="5400" b="1">
              <a:solidFill>
                <a:srgbClr val="147A5A"/>
              </a:solidFill>
              <a:effectLst/>
              <a:latin typeface="Times New Roman" panose="02020603050405020304" pitchFamily="18" charset="0"/>
              <a:ea typeface="华文新魏" panose="02010800040101010101" charset="-122"/>
              <a:cs typeface="Times New Roman" panose="02020603050405020304" pitchFamily="18" charset="0"/>
            </a:endParaRPr>
          </a:p>
          <a:p>
            <a:pPr algn="ctr"/>
            <a:r>
              <a:rPr sz="5400" b="1">
                <a:solidFill>
                  <a:srgbClr val="147A5A"/>
                </a:solidFill>
                <a:effectLst/>
                <a:latin typeface="Times New Roman" panose="02020603050405020304" pitchFamily="18" charset="0"/>
                <a:ea typeface="华文新魏" panose="02010800040101010101" charset="-122"/>
                <a:cs typeface="Times New Roman" panose="02020603050405020304" pitchFamily="18" charset="0"/>
              </a:rPr>
              <a:t>Can you play the guitar? </a:t>
            </a:r>
            <a:endParaRPr sz="5400" b="1">
              <a:solidFill>
                <a:srgbClr val="147A5A"/>
              </a:solidFill>
              <a:effectLst/>
              <a:latin typeface="Times New Roman" panose="02020603050405020304" pitchFamily="18" charset="0"/>
              <a:ea typeface="华文新魏" panose="0201080004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54" name="Rectangle 387" title=""/>
          <p:cNvSpPr/>
          <p:nvPr>
            <p:custDataLst>
              <p:tags r:id="rId4"/>
            </p:custDataLst>
          </p:nvPr>
        </p:nvSpPr>
        <p:spPr>
          <a:xfrm>
            <a:off x="3869055" y="555625"/>
            <a:ext cx="4188460" cy="5892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</a:pPr>
            <a:r>
              <a:rPr kumimoji="1"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Learning Objects</a:t>
            </a:r>
            <a:endParaRPr kumimoji="1" lang="en-US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055" name="Rectangle 387" title=""/>
          <p:cNvSpPr/>
          <p:nvPr>
            <p:custDataLst>
              <p:tags r:id="rId5"/>
            </p:custDataLst>
          </p:nvPr>
        </p:nvSpPr>
        <p:spPr bwMode="auto">
          <a:xfrm>
            <a:off x="543560" y="1398270"/>
            <a:ext cx="10838815" cy="451929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eaLnBrk="1" hangingPunct="1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3600" b="1">
                <a:solidFill>
                  <a:srgbClr val="7030A0"/>
                </a:solidFill>
                <a:latin typeface="Times New Roman" panose="02020603050405020304" pitchFamily="18" charset="0"/>
              </a:rPr>
              <a:t>Learn curriculum words and useful expressions:</a:t>
            </a:r>
            <a:endParaRPr kumimoji="1" lang="en-US" altLang="zh-CN" sz="3600" b="1">
              <a:solidFill>
                <a:srgbClr val="7030A0"/>
              </a:solidFill>
              <a:latin typeface="Times New Roman" panose="02020603050405020304" pitchFamily="18" charset="0"/>
            </a:endParaRPr>
          </a:p>
          <a:p>
            <a:pPr marL="457200" lvl="0" indent="-457200" eaLnBrk="1" hangingPunct="1">
              <a:lnSpc>
                <a:spcPct val="180000"/>
              </a:lnSpc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3600" b="1">
                <a:solidFill>
                  <a:srgbClr val="000000"/>
                </a:solidFill>
                <a:latin typeface="Times New Roman" panose="02020603050405020304" pitchFamily="18" charset="0"/>
              </a:rPr>
              <a:t>     write, show, or, talk to, kung fu…</a:t>
            </a:r>
            <a:endParaRPr kumimoji="1" lang="en-US" altLang="zh-CN" sz="3600" b="1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457200" lvl="0" indent="-457200" eaLnBrk="1" hangingPunct="1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3600" b="1">
                <a:solidFill>
                  <a:srgbClr val="7030A0"/>
                </a:solidFill>
                <a:latin typeface="Times New Roman" panose="02020603050405020304" pitchFamily="18" charset="0"/>
              </a:rPr>
              <a:t>Talk about abilities and join all kinds of clubs.</a:t>
            </a:r>
            <a:endParaRPr kumimoji="1" lang="en-US" altLang="zh-CN" sz="3600" b="1">
              <a:solidFill>
                <a:srgbClr val="7030A0"/>
              </a:solidFill>
              <a:latin typeface="Times New Roman" panose="02020603050405020304" pitchFamily="18" charset="0"/>
            </a:endParaRPr>
          </a:p>
          <a:p>
            <a:pPr marL="457200" lvl="0" indent="-457200" eaLnBrk="1" hangingPunct="1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1" lang="en-US" altLang="zh-CN" sz="3600" b="1">
                <a:solidFill>
                  <a:srgbClr val="7030A0"/>
                </a:solidFill>
                <a:latin typeface="Times New Roman" panose="02020603050405020304" pitchFamily="18" charset="0"/>
              </a:rPr>
              <a:t>Learn about the model verb “can”.</a:t>
            </a:r>
            <a:endParaRPr kumimoji="1" lang="en-US" altLang="zh-CN" sz="3600" b="1">
              <a:solidFill>
                <a:srgbClr val="7030A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056" name="图片 3" title="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770823" y="344170"/>
            <a:ext cx="1244600" cy="8588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 additive="base"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1192" y="2736212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组合 2" title=""/>
          <p:cNvGrpSpPr/>
          <p:nvPr>
            <p:custDataLst>
              <p:tags r:id="rId5"/>
            </p:custDataLst>
          </p:nvPr>
        </p:nvGrpSpPr>
        <p:grpSpPr>
          <a:xfrm>
            <a:off x="1998133" y="1079500"/>
            <a:ext cx="2103967" cy="2220384"/>
            <a:chOff x="1475656" y="97358"/>
            <a:chExt cx="1755861" cy="2195488"/>
          </a:xfrm>
        </p:grpSpPr>
        <p:pic>
          <p:nvPicPr>
            <p:cNvPr id="4" name="Picture 4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Box 33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1970265" y="162240"/>
              <a:ext cx="1077894" cy="6586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73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write</a:t>
              </a:r>
              <a:endParaRPr lang="zh-CN" altLang="en-US" sz="373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6" name="Picture 2" title="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4944" y="2714031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组合 6" title=""/>
          <p:cNvGrpSpPr/>
          <p:nvPr>
            <p:custDataLst>
              <p:tags r:id="rId10"/>
            </p:custDataLst>
          </p:nvPr>
        </p:nvGrpSpPr>
        <p:grpSpPr>
          <a:xfrm>
            <a:off x="5171017" y="1056217"/>
            <a:ext cx="2103967" cy="2220383"/>
            <a:chOff x="1475656" y="97358"/>
            <a:chExt cx="1755861" cy="2195488"/>
          </a:xfrm>
        </p:grpSpPr>
        <p:pic>
          <p:nvPicPr>
            <p:cNvPr id="8" name="Picture 4"/>
            <p:cNvPicPr>
              <a:picLocks noChangeAspect="1" noChangeArrowheads="1"/>
            </p:cNvPicPr>
            <p:nvPr>
              <p:custDataLst>
                <p:tags r:id="rId11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Box 33"/>
            <p:cNvSpPr txBox="1"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1968498" y="185261"/>
              <a:ext cx="1165863" cy="658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73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show</a:t>
              </a:r>
              <a:endParaRPr lang="zh-CN" altLang="en-US" sz="373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10" name="Picture 2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83907" y="2709708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组合 10" title=""/>
          <p:cNvGrpSpPr/>
          <p:nvPr>
            <p:custDataLst>
              <p:tags r:id="rId14"/>
            </p:custDataLst>
          </p:nvPr>
        </p:nvGrpSpPr>
        <p:grpSpPr>
          <a:xfrm>
            <a:off x="8430684" y="1051984"/>
            <a:ext cx="2103967" cy="2220383"/>
            <a:chOff x="1475656" y="97358"/>
            <a:chExt cx="1755861" cy="2195488"/>
          </a:xfrm>
        </p:grpSpPr>
        <p:pic>
          <p:nvPicPr>
            <p:cNvPr id="12" name="Picture 4"/>
            <p:cNvPicPr>
              <a:picLocks noChangeAspect="1" noChangeArrowheads="1"/>
            </p:cNvPicPr>
            <p:nvPr>
              <p:custDataLst>
                <p:tags r:id="rId15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Box 33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2194605" y="158052"/>
              <a:ext cx="549016" cy="658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73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or</a:t>
              </a:r>
              <a:endParaRPr lang="en-US" altLang="zh-CN" sz="373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14" name="Picture 2" title=""/>
          <p:cNvPicPr>
            <a:picLocks noChangeAspect="1" noChangeArrowheads="1"/>
          </p:cNvPicPr>
          <p:nvPr>
            <p:custDataLst>
              <p:tags r:id="rId17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65883" y="5620711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5" name="组合 14" title=""/>
          <p:cNvGrpSpPr/>
          <p:nvPr>
            <p:custDataLst>
              <p:tags r:id="rId18"/>
            </p:custDataLst>
          </p:nvPr>
        </p:nvGrpSpPr>
        <p:grpSpPr>
          <a:xfrm>
            <a:off x="2012951" y="3962400"/>
            <a:ext cx="2103967" cy="2220384"/>
            <a:chOff x="1475656" y="97358"/>
            <a:chExt cx="1755861" cy="2195488"/>
          </a:xfrm>
        </p:grpSpPr>
        <p:pic>
          <p:nvPicPr>
            <p:cNvPr id="16" name="Picture 4"/>
            <p:cNvPicPr>
              <a:picLocks noChangeAspect="1" noChangeArrowheads="1"/>
            </p:cNvPicPr>
            <p:nvPr>
              <p:custDataLst>
                <p:tags r:id="rId19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Box 33"/>
            <p:cNvSpPr txBox="1"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2039156" y="176889"/>
              <a:ext cx="835712" cy="6586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73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talk</a:t>
              </a:r>
              <a:endParaRPr lang="en-US" altLang="zh-CN" sz="373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18" name="Picture 2" title=""/>
          <p:cNvPicPr>
            <a:picLocks noChangeAspect="1" noChangeArrowheads="1"/>
          </p:cNvPicPr>
          <p:nvPr>
            <p:custDataLst>
              <p:tags r:id="rId21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1203" y="5620711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9" name="组合 18" title=""/>
          <p:cNvGrpSpPr/>
          <p:nvPr>
            <p:custDataLst>
              <p:tags r:id="rId22"/>
            </p:custDataLst>
          </p:nvPr>
        </p:nvGrpSpPr>
        <p:grpSpPr>
          <a:xfrm>
            <a:off x="5156200" y="3962400"/>
            <a:ext cx="2106084" cy="2220384"/>
            <a:chOff x="1475656" y="97358"/>
            <a:chExt cx="1755861" cy="2195488"/>
          </a:xfrm>
        </p:grpSpPr>
        <p:pic>
          <p:nvPicPr>
            <p:cNvPr id="20" name="Picture 4"/>
            <p:cNvPicPr>
              <a:picLocks noChangeAspect="1" noChangeArrowheads="1"/>
            </p:cNvPicPr>
            <p:nvPr>
              <p:custDataLst>
                <p:tags r:id="rId23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Box 33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1819770" y="176889"/>
              <a:ext cx="1318748" cy="6586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73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talk to</a:t>
              </a:r>
              <a:endParaRPr lang="zh-CN" altLang="en-US" sz="373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22" name="Picture 2" title=""/>
          <p:cNvPicPr>
            <a:picLocks noChangeAspect="1" noChangeArrowheads="1"/>
          </p:cNvPicPr>
          <p:nvPr>
            <p:custDataLst>
              <p:tags r:id="rId25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83907" y="5620711"/>
            <a:ext cx="2332567" cy="77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" name="组合 22" title=""/>
          <p:cNvGrpSpPr/>
          <p:nvPr>
            <p:custDataLst>
              <p:tags r:id="rId26"/>
            </p:custDataLst>
          </p:nvPr>
        </p:nvGrpSpPr>
        <p:grpSpPr>
          <a:xfrm>
            <a:off x="8428567" y="3962400"/>
            <a:ext cx="2177415" cy="2220384"/>
            <a:chOff x="1475656" y="97358"/>
            <a:chExt cx="1814858" cy="2195488"/>
          </a:xfrm>
        </p:grpSpPr>
        <p:pic>
          <p:nvPicPr>
            <p:cNvPr id="24" name="Picture 4"/>
            <p:cNvPicPr>
              <a:picLocks noChangeAspect="1" noChangeArrowheads="1"/>
            </p:cNvPicPr>
            <p:nvPr>
              <p:custDataLst>
                <p:tags r:id="rId27"/>
              </p:custDataLst>
            </p:nvPr>
          </p:nvPicPr>
          <p:blipFill>
            <a:blip r:embed="rId6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75656" y="97358"/>
              <a:ext cx="1755861" cy="21954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Box 33"/>
            <p:cNvSpPr txBox="1"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1750875" y="208284"/>
              <a:ext cx="1539639" cy="6178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sz="3465" b="1">
                  <a:solidFill>
                    <a:srgbClr val="FFFF00"/>
                  </a:solidFill>
                  <a:latin typeface="+mn-lt"/>
                  <a:ea typeface="黑体" panose="02010609060101010101" charset="-122"/>
                  <a:cs typeface="Times New Roman" panose="02020603050405020304" pitchFamily="18" charset="0"/>
                </a:rPr>
                <a:t>Kung fu</a:t>
              </a:r>
              <a:endParaRPr lang="en-US" altLang="zh-CN" sz="3465" b="1">
                <a:solidFill>
                  <a:srgbClr val="FFFF00"/>
                </a:solidFill>
                <a:latin typeface="+mn-lt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7182" name="图片 4" title=""/>
          <p:cNvPicPr>
            <a:picLocks noChangeAspect="1" noChangeArrowheads="1"/>
          </p:cNvPicPr>
          <p:nvPr>
            <p:custDataLst>
              <p:tags r:id="rId30"/>
            </p:custDataLst>
          </p:nvPr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2251" y="120651"/>
            <a:ext cx="958849" cy="920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7" name="矩形 126" title=""/>
          <p:cNvSpPr/>
          <p:nvPr>
            <p:custDataLst>
              <p:tags r:id="rId31"/>
            </p:custDataLst>
          </p:nvPr>
        </p:nvSpPr>
        <p:spPr>
          <a:xfrm>
            <a:off x="1155700" y="211667"/>
            <a:ext cx="7880985" cy="7480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265" b="1" kern="0">
                <a:solidFill>
                  <a:srgbClr val="FF505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 pitchFamily="18" charset="0"/>
              </a:rPr>
              <a:t>Let’s read the words and phrases</a:t>
            </a:r>
            <a:endParaRPr lang="zh-CN" altLang="en-US" sz="4265">
              <a:solidFill>
                <a:srgbClr val="FF5050"/>
              </a:solidFill>
              <a:latin typeface="Times New Roman" panose="02020603050405020304"/>
              <a:ea typeface="楷体" panose="02010609060101010101" charset="-122"/>
            </a:endParaRPr>
          </a:p>
        </p:txBody>
      </p:sp>
      <p:sp>
        <p:nvSpPr>
          <p:cNvPr id="7184" name="文本框 46" title="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85" name="文本框 32" title="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86" name="文本框 34" title="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87" name="文本框 37" title="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88" name="文本框 46" title="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89" name="文本框 32" title="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0" name="文本框 34" title=""/>
          <p:cNvSpPr txBox="1">
            <a:spLocks noChangeArrowheads="1"/>
          </p:cNvSpPr>
          <p:nvPr>
            <p:custDataLst>
              <p:tags r:id="rId38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1" name="文本框 32" title=""/>
          <p:cNvSpPr txBox="1">
            <a:spLocks noChangeArrowheads="1"/>
          </p:cNvSpPr>
          <p:nvPr>
            <p:custDataLst>
              <p:tags r:id="rId39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2" name="文本框 46" title=""/>
          <p:cNvSpPr txBox="1">
            <a:spLocks noChangeArrowheads="1"/>
          </p:cNvSpPr>
          <p:nvPr>
            <p:custDataLst>
              <p:tags r:id="rId40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3" name="文本框 32" title=""/>
          <p:cNvSpPr txBox="1">
            <a:spLocks noChangeArrowheads="1"/>
          </p:cNvSpPr>
          <p:nvPr>
            <p:custDataLst>
              <p:tags r:id="rId41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4" name="文本框 34" title=""/>
          <p:cNvSpPr txBox="1">
            <a:spLocks noChangeArrowheads="1"/>
          </p:cNvSpPr>
          <p:nvPr>
            <p:custDataLst>
              <p:tags r:id="rId42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5" name="文本框 37" title=""/>
          <p:cNvSpPr txBox="1">
            <a:spLocks noChangeArrowheads="1"/>
          </p:cNvSpPr>
          <p:nvPr>
            <p:custDataLst>
              <p:tags r:id="rId43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6" name="文本框 46" title=""/>
          <p:cNvSpPr txBox="1">
            <a:spLocks noChangeArrowheads="1"/>
          </p:cNvSpPr>
          <p:nvPr>
            <p:custDataLst>
              <p:tags r:id="rId44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7" name="文本框 32" title=""/>
          <p:cNvSpPr txBox="1">
            <a:spLocks noChangeArrowheads="1"/>
          </p:cNvSpPr>
          <p:nvPr>
            <p:custDataLst>
              <p:tags r:id="rId45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8" name="文本框 41" title="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7199" name="文本框 32" title=""/>
          <p:cNvSpPr txBox="1">
            <a:spLocks noChangeArrowheads="1"/>
          </p:cNvSpPr>
          <p:nvPr>
            <p:custDataLst>
              <p:tags r:id="rId47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 nodeType="clickPar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8194" name="图片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2251" y="120651"/>
            <a:ext cx="958849" cy="920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1155700" y="211667"/>
            <a:ext cx="2005330" cy="7480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265" b="1" kern="0">
                <a:solidFill>
                  <a:srgbClr val="FF505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 pitchFamily="18" charset="0"/>
              </a:rPr>
              <a:t>Review </a:t>
            </a:r>
            <a:endParaRPr lang="en-US" altLang="zh-CN" sz="4265" b="1" kern="0">
              <a:solidFill>
                <a:srgbClr val="FF5050"/>
              </a:solidFill>
              <a:latin typeface="Times New Roman" panose="02020603050405020304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pic>
        <p:nvPicPr>
          <p:cNvPr id="9" name="图片 8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0651" y="1701800"/>
            <a:ext cx="4129616" cy="3414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7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968500" y="5348817"/>
            <a:ext cx="2032000" cy="748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4265" b="1">
                <a:solidFill>
                  <a:srgbClr val="FF0000"/>
                </a:solidFill>
                <a:latin typeface="Comic Sans MS" panose="030f0702030302020204" pitchFamily="66" charset="0"/>
              </a:rPr>
              <a:t>draw</a:t>
            </a:r>
            <a:endParaRPr lang="en-US" altLang="zh-CN" sz="4265" b="1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 Box 12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096000" y="2660651"/>
            <a:ext cx="5568951" cy="2062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She</a:t>
            </a:r>
            <a:r>
              <a:rPr lang="zh-CN" altLang="en-US" sz="4265" b="1">
                <a:latin typeface="Times New Roman" panose="02020603050405020304" pitchFamily="18" charset="0"/>
              </a:rPr>
              <a:t>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</a:t>
            </a:r>
            <a:r>
              <a:rPr lang="en-US" altLang="zh-CN" sz="4265" b="1">
                <a:latin typeface="Times New Roman" panose="02020603050405020304" pitchFamily="18" charset="0"/>
              </a:rPr>
              <a:t> draw.</a:t>
            </a:r>
            <a:endParaRPr lang="en-US" altLang="zh-CN" sz="4265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But she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can’t</a:t>
            </a:r>
            <a:r>
              <a:rPr lang="en-US" altLang="zh-CN" sz="4265" b="1">
                <a:latin typeface="Times New Roman" panose="02020603050405020304" pitchFamily="18" charset="0"/>
              </a:rPr>
              <a:t> swim.</a:t>
            </a:r>
            <a:endParaRPr lang="en-US" altLang="zh-CN" sz="4265" b="1">
              <a:latin typeface="Times New Roman" panose="02020603050405020304" pitchFamily="18" charset="0"/>
            </a:endParaRPr>
          </a:p>
        </p:txBody>
      </p:sp>
      <p:sp>
        <p:nvSpPr>
          <p:cNvPr id="8199" name="文本框 46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0" name="文本框 32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1" name="文本框 34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2" name="文本框 37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3" name="文本框 46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4" name="文本框 32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5" name="文本框 34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6" name="文本框 32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7" name="文本框 46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8" name="文本框 32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09" name="文本框 34" title="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10" name="文本框 37" title="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11" name="文本框 46" title="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12" name="文本框 32" title="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13" name="文本框 23" title="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8214" name="文本框 32" title="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 Box 7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063751" y="4580467"/>
            <a:ext cx="2004483" cy="748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4265" b="1">
                <a:solidFill>
                  <a:srgbClr val="FF0000"/>
                </a:solidFill>
                <a:latin typeface="Comic Sans MS" panose="030f0702030302020204" pitchFamily="66" charset="0"/>
              </a:rPr>
              <a:t>swim</a:t>
            </a:r>
            <a:endParaRPr lang="en-US" altLang="zh-CN" sz="4265" b="1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Text Box 12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903384" y="1892300"/>
            <a:ext cx="5761567" cy="2062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They</a:t>
            </a:r>
            <a:r>
              <a:rPr lang="zh-CN" altLang="en-US" sz="4265" b="1">
                <a:latin typeface="Times New Roman" panose="02020603050405020304" pitchFamily="18" charset="0"/>
              </a:rPr>
              <a:t>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</a:t>
            </a:r>
            <a:r>
              <a:rPr lang="en-US" altLang="zh-CN" sz="4265" b="1">
                <a:latin typeface="Times New Roman" panose="02020603050405020304" pitchFamily="18" charset="0"/>
              </a:rPr>
              <a:t> swim.</a:t>
            </a:r>
            <a:endParaRPr lang="en-US" altLang="zh-CN" sz="4265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But they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can’t</a:t>
            </a:r>
            <a:r>
              <a:rPr lang="en-US" altLang="zh-CN" sz="4265" b="1">
                <a:latin typeface="Times New Roman" panose="02020603050405020304" pitchFamily="18" charset="0"/>
              </a:rPr>
              <a:t> dance.</a:t>
            </a:r>
            <a:endParaRPr lang="en-US" altLang="zh-CN" sz="4265" b="1">
              <a:latin typeface="Times New Roman" panose="02020603050405020304" pitchFamily="18" charset="0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390249" y="1641320"/>
            <a:ext cx="2829660" cy="2644055"/>
          </a:xfrm>
          <a:prstGeom prst="teardrop">
            <a:avLst/>
          </a:prstGeom>
        </p:spPr>
      </p:pic>
      <p:sp>
        <p:nvSpPr>
          <p:cNvPr id="10245" name="文本框 46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46" name="文本框 32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47" name="文本框 34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48" name="文本框 37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49" name="文本框 46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0" name="文本框 32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1" name="文本框 34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2" name="文本框 32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3" name="文本框 46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4" name="文本框 32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5" name="文本框 34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6" name="文本框 37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7" name="文本框 46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8" name="文本框 32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59" name="文本框 19" title="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0260" name="文本框 32" title="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53300" y="1250951"/>
            <a:ext cx="4030133" cy="4028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7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265584" y="5473700"/>
            <a:ext cx="2440516" cy="748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4265" b="1">
                <a:solidFill>
                  <a:srgbClr val="FF0000"/>
                </a:solidFill>
                <a:latin typeface="Comic Sans MS" panose="030f0702030302020204" pitchFamily="66" charset="0"/>
              </a:rPr>
              <a:t>dance</a:t>
            </a:r>
            <a:endParaRPr lang="en-US" altLang="zh-CN" sz="4265" b="1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Text Box 12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896533" y="2565400"/>
            <a:ext cx="5471584" cy="2062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She</a:t>
            </a:r>
            <a:r>
              <a:rPr lang="zh-CN" altLang="en-US" sz="4265" b="1">
                <a:latin typeface="Times New Roman" panose="02020603050405020304" pitchFamily="18" charset="0"/>
              </a:rPr>
              <a:t>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</a:t>
            </a:r>
            <a:r>
              <a:rPr lang="en-US" altLang="zh-CN" sz="4265" b="1">
                <a:latin typeface="Times New Roman" panose="02020603050405020304" pitchFamily="18" charset="0"/>
              </a:rPr>
              <a:t> dance.</a:t>
            </a:r>
            <a:endParaRPr lang="en-US" altLang="zh-CN" sz="4265" b="1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4265" b="1">
                <a:latin typeface="Times New Roman" panose="02020603050405020304" pitchFamily="18" charset="0"/>
              </a:rPr>
              <a:t>But she </a:t>
            </a:r>
            <a:r>
              <a:rPr lang="en-US" altLang="zh-CN" sz="4265" b="1">
                <a:solidFill>
                  <a:srgbClr val="0000FF"/>
                </a:solidFill>
                <a:latin typeface="Times New Roman" panose="02020603050405020304" pitchFamily="18" charset="0"/>
              </a:rPr>
              <a:t>can’t</a:t>
            </a:r>
            <a:r>
              <a:rPr lang="en-US" altLang="zh-CN" sz="4265" b="1">
                <a:latin typeface="Times New Roman" panose="02020603050405020304" pitchFamily="18" charset="0"/>
              </a:rPr>
              <a:t> sing.</a:t>
            </a:r>
            <a:endParaRPr lang="en-US" altLang="zh-CN" sz="4265" b="1">
              <a:latin typeface="Times New Roman" panose="02020603050405020304" pitchFamily="18" charset="0"/>
            </a:endParaRPr>
          </a:p>
        </p:txBody>
      </p:sp>
      <p:grpSp>
        <p:nvGrpSpPr>
          <p:cNvPr id="2" name="组合 8" title=""/>
          <p:cNvGrpSpPr/>
          <p:nvPr>
            <p:custDataLst>
              <p:tags r:id="rId7"/>
            </p:custDataLst>
          </p:nvPr>
        </p:nvGrpSpPr>
        <p:grpSpPr>
          <a:xfrm>
            <a:off x="1968500" y="207433"/>
            <a:ext cx="5566833" cy="2738967"/>
            <a:chOff x="1983200" y="-2061838"/>
            <a:chExt cx="4175557" cy="2053802"/>
          </a:xfrm>
        </p:grpSpPr>
        <p:sp>
          <p:nvSpPr>
            <p:cNvPr id="8" name="思想气泡: 云 7"/>
            <p:cNvSpPr/>
            <p:nvPr>
              <p:custDataLst>
                <p:tags r:id="rId8"/>
              </p:custDataLst>
            </p:nvPr>
          </p:nvSpPr>
          <p:spPr>
            <a:xfrm>
              <a:off x="1983200" y="-2061838"/>
              <a:ext cx="4175557" cy="2053802"/>
            </a:xfrm>
            <a:prstGeom prst="cloudCallout">
              <a:avLst>
                <a:gd name="adj1" fmla="val 45654"/>
                <a:gd name="adj2" fmla="val 57749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4535"/>
            </a:p>
          </p:txBody>
        </p:sp>
        <p:sp>
          <p:nvSpPr>
            <p:cNvPr id="7" name="矩形 6"/>
            <p:cNvSpPr/>
            <p:nvPr>
              <p:custDataLst>
                <p:tags r:id="rId9"/>
              </p:custDataLst>
            </p:nvPr>
          </p:nvSpPr>
          <p:spPr>
            <a:xfrm>
              <a:off x="2100687" y="-1422207"/>
              <a:ext cx="4058070" cy="930877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3735" b="1">
                  <a:solidFill>
                    <a:srgbClr val="0000FF"/>
                  </a:solidFill>
                  <a:latin typeface="+mj-lt"/>
                </a:rPr>
                <a:t>What can you learn from the sentences?</a:t>
              </a:r>
              <a:endParaRPr lang="en-US" altLang="zh-CN" sz="3735" b="1">
                <a:solidFill>
                  <a:srgbClr val="0000FF"/>
                </a:solidFill>
                <a:latin typeface="+mj-lt"/>
              </a:endParaRPr>
            </a:p>
          </p:txBody>
        </p:sp>
      </p:grpSp>
      <p:sp>
        <p:nvSpPr>
          <p:cNvPr id="11270" name="文本框 46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1" name="文本框 32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2" name="文本框 34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3" name="文本框 37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4" name="文本框 46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5" name="文本框 32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6" name="文本框 34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7" name="文本框 32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8" name="文本框 46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79" name="文本框 32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0" name="文本框 34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1" name="文本框 37" title="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2" name="文本框 46" title="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3" name="文本框 32" title="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4" name="文本框 22" title="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1285" name="文本框 32" title="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27051" y="1509184"/>
          <a:ext cx="11264900" cy="456057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720715"/>
                <a:gridCol w="5544185"/>
              </a:tblGrid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3200" b="1">
                        <a:solidFill>
                          <a:prstClr val="black"/>
                        </a:solidFill>
                        <a:latin typeface="Times New Roman" panose="02020603050405020304"/>
                        <a:ea typeface="+mn-ea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</a:tbl>
          </a:graphicData>
        </a:graphic>
      </p:graphicFrame>
      <p:sp>
        <p:nvSpPr>
          <p:cNvPr id="4" name="矩形 3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320367" y="1610784"/>
            <a:ext cx="409956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I can./ No, I can’t.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335184" y="2347384"/>
            <a:ext cx="45961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he can./ No, he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324600" y="3107267"/>
            <a:ext cx="473075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we can./ No, we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矩形 6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330951" y="3865033"/>
            <a:ext cx="527304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they can./ No, they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" name="矩形 7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54567" y="4622800"/>
            <a:ext cx="333311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What can you do?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9" name="矩形 8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18584" y="5393267"/>
            <a:ext cx="564769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What club do you want to join?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" name="矩形 9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366933" y="4622800"/>
            <a:ext cx="452945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I can dance./ I can’t sing.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67451" y="5393267"/>
            <a:ext cx="552196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We want to join the chess club.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" name="矩形 11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4567" y="1600200"/>
            <a:ext cx="284734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you swim?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" name="矩形 12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48217" y="2338917"/>
            <a:ext cx="34683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he play chess?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" name="矩形 13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43984" y="3122084"/>
            <a:ext cx="53206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you and Tom play chess?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矩形 14" title="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43984" y="3896784"/>
            <a:ext cx="442849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Jane and Jill swim?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" name="TextBox 4" title=""/>
          <p:cNvSpPr txBox="1"/>
          <p:nvPr>
            <p:custDataLst>
              <p:tags r:id="rId16"/>
            </p:custDataLst>
          </p:nvPr>
        </p:nvSpPr>
        <p:spPr>
          <a:xfrm>
            <a:off x="431800" y="349251"/>
            <a:ext cx="4190365" cy="74803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4265" b="1">
                <a:solidFill>
                  <a:srgbClr val="0000FF"/>
                </a:solidFill>
                <a:latin typeface="+mj-lt"/>
              </a:rPr>
              <a:t>Grammar focus</a:t>
            </a:r>
            <a:endParaRPr lang="zh-CN" altLang="en-US" sz="4265" b="1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7" name="流程图: 文档 16" title=""/>
          <p:cNvSpPr/>
          <p:nvPr>
            <p:custDataLst>
              <p:tags r:id="rId17"/>
            </p:custDataLst>
          </p:nvPr>
        </p:nvSpPr>
        <p:spPr>
          <a:xfrm>
            <a:off x="4830445" y="355600"/>
            <a:ext cx="3850005" cy="804545"/>
          </a:xfrm>
          <a:prstGeom prst="flowChartDocumen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altLang="zh-CN" sz="3735" b="1">
                <a:solidFill>
                  <a:srgbClr val="000000"/>
                </a:solidFill>
              </a:rPr>
              <a:t>can’t=cannot</a:t>
            </a:r>
            <a:endParaRPr lang="zh-CN" altLang="en-US" sz="3735"/>
          </a:p>
        </p:txBody>
      </p:sp>
      <p:sp>
        <p:nvSpPr>
          <p:cNvPr id="18" name="Line 18" title="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>
            <a:off x="6510444" y="1676612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19" name="圆角矩形 30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18067" y="1629833"/>
            <a:ext cx="1549400" cy="843861"/>
          </a:xfrm>
          <a:prstGeom prst="roundRect">
            <a:avLst>
              <a:gd name="adj" fmla="val 16667"/>
            </a:avLst>
          </a:prstGeom>
          <a:noFill/>
          <a:ln w="2857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0" name="圆角矩形 33" title="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7179733" y="1636184"/>
            <a:ext cx="933451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1" name="Line 18" title="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>
            <a:off x="8303684" y="2165351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22" name="圆角矩形 33" title="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9072033" y="1634067"/>
            <a:ext cx="1248833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3" name="圆角矩形 30" title=""/>
          <p:cNvSpPr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603251" y="2377017"/>
            <a:ext cx="1365249" cy="843861"/>
          </a:xfrm>
          <a:prstGeom prst="roundRect">
            <a:avLst>
              <a:gd name="adj" fmla="val 16667"/>
            </a:avLst>
          </a:prstGeom>
          <a:noFill/>
          <a:ln w="2857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4" name="Line 18" title=""/>
          <p:cNvSpPr>
            <a:spLocks noChangeShapeType="1"/>
          </p:cNvSpPr>
          <p:nvPr>
            <p:custDataLst>
              <p:tags r:id="rId24"/>
            </p:custDataLst>
          </p:nvPr>
        </p:nvSpPr>
        <p:spPr bwMode="auto">
          <a:xfrm>
            <a:off x="6453717" y="2899833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25" name="圆角矩形 33" title=""/>
          <p:cNvSpPr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7196667" y="2368551"/>
            <a:ext cx="1164167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6" name="Line 18" title=""/>
          <p:cNvSpPr>
            <a:spLocks noChangeShapeType="1"/>
          </p:cNvSpPr>
          <p:nvPr>
            <p:custDataLst>
              <p:tags r:id="rId26"/>
            </p:custDataLst>
          </p:nvPr>
        </p:nvSpPr>
        <p:spPr bwMode="auto">
          <a:xfrm>
            <a:off x="8583084" y="2899833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27" name="圆角矩形 33" title=""/>
          <p:cNvSpPr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9323917" y="2368551"/>
            <a:ext cx="1458383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29" name="圆角矩形 30" title=""/>
          <p:cNvSpPr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603462" y="3088852"/>
            <a:ext cx="3172884" cy="843861"/>
          </a:xfrm>
          <a:prstGeom prst="roundRect">
            <a:avLst>
              <a:gd name="adj" fmla="val 16667"/>
            </a:avLst>
          </a:prstGeom>
          <a:noFill/>
          <a:ln w="2857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0" name="Line 18" title=""/>
          <p:cNvSpPr>
            <a:spLocks noChangeShapeType="1"/>
          </p:cNvSpPr>
          <p:nvPr>
            <p:custDataLst>
              <p:tags r:id="rId29"/>
            </p:custDataLst>
          </p:nvPr>
        </p:nvSpPr>
        <p:spPr bwMode="auto">
          <a:xfrm>
            <a:off x="6453717" y="3672417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31" name="圆角矩形 33" title=""/>
          <p:cNvSpPr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7190317" y="3141133"/>
            <a:ext cx="1291167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2" name="Line 18" title=""/>
          <p:cNvSpPr>
            <a:spLocks noChangeShapeType="1"/>
          </p:cNvSpPr>
          <p:nvPr>
            <p:custDataLst>
              <p:tags r:id="rId31"/>
            </p:custDataLst>
          </p:nvPr>
        </p:nvSpPr>
        <p:spPr bwMode="auto">
          <a:xfrm>
            <a:off x="8680451" y="3670300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33" name="圆角矩形 33" title=""/>
          <p:cNvSpPr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9412817" y="3139017"/>
            <a:ext cx="1574800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4" name="圆角矩形 30" title=""/>
          <p:cNvSpPr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618067" y="3932767"/>
            <a:ext cx="3172884" cy="843861"/>
          </a:xfrm>
          <a:prstGeom prst="roundRect">
            <a:avLst>
              <a:gd name="adj" fmla="val 16667"/>
            </a:avLst>
          </a:prstGeom>
          <a:noFill/>
          <a:ln w="2857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5" name="Line 18" title=""/>
          <p:cNvSpPr>
            <a:spLocks noChangeShapeType="1"/>
          </p:cNvSpPr>
          <p:nvPr>
            <p:custDataLst>
              <p:tags r:id="rId34"/>
            </p:custDataLst>
          </p:nvPr>
        </p:nvSpPr>
        <p:spPr bwMode="auto">
          <a:xfrm>
            <a:off x="6445251" y="4425951"/>
            <a:ext cx="670983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36" name="圆角矩形 33" title=""/>
          <p:cNvSpPr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7181851" y="3894667"/>
            <a:ext cx="1602316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7" name="Line 18" title=""/>
          <p:cNvSpPr>
            <a:spLocks noChangeShapeType="1"/>
          </p:cNvSpPr>
          <p:nvPr>
            <p:custDataLst>
              <p:tags r:id="rId36"/>
            </p:custDataLst>
          </p:nvPr>
        </p:nvSpPr>
        <p:spPr bwMode="auto">
          <a:xfrm>
            <a:off x="8940800" y="4425951"/>
            <a:ext cx="670984" cy="789305"/>
          </a:xfrm>
          <a:prstGeom prst="line">
            <a:avLst/>
          </a:prstGeom>
          <a:noFill/>
          <a:ln w="28575" cap="sq">
            <a:solidFill>
              <a:srgbClr val="FF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535"/>
          </a:p>
        </p:txBody>
      </p:sp>
      <p:sp>
        <p:nvSpPr>
          <p:cNvPr id="38" name="圆角矩形 33" title=""/>
          <p:cNvSpPr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9666817" y="3894667"/>
            <a:ext cx="1805516" cy="843861"/>
          </a:xfrm>
          <a:prstGeom prst="roundRect">
            <a:avLst>
              <a:gd name="adj" fmla="val 16667"/>
            </a:avLst>
          </a:prstGeom>
          <a:noFill/>
          <a:ln w="22225" cap="sq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4535">
              <a:latin typeface="Arial" pitchFamily="34" charset="0"/>
            </a:endParaRPr>
          </a:p>
        </p:txBody>
      </p:sp>
      <p:sp>
        <p:nvSpPr>
          <p:cNvPr id="39" name="TextBox 51" title=""/>
          <p:cNvSpPr txBox="1">
            <a:spLocks noChangeArrowheads="1"/>
          </p:cNvSpPr>
          <p:nvPr>
            <p:custDataLst>
              <p:tags r:id="rId38"/>
            </p:custDataLst>
          </p:nvPr>
        </p:nvSpPr>
        <p:spPr bwMode="auto">
          <a:xfrm>
            <a:off x="842010" y="5181600"/>
            <a:ext cx="9940290" cy="1241425"/>
          </a:xfrm>
          <a:prstGeom prst="rect">
            <a:avLst/>
          </a:prstGeom>
          <a:ln w="9525">
            <a:noFill/>
            <a:miter lim="800000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735" b="1">
                <a:solidFill>
                  <a:srgbClr val="0000FF"/>
                </a:solidFill>
                <a:latin typeface="+mj-lt"/>
              </a:rPr>
              <a:t>Can you/he/…?     Yes, I/he/we/they can.    </a:t>
            </a:r>
            <a:endParaRPr lang="en-US" altLang="zh-CN" sz="3735" b="1">
              <a:solidFill>
                <a:srgbClr val="0000FF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altLang="zh-CN" sz="3735" b="1">
                <a:solidFill>
                  <a:srgbClr val="0000FF"/>
                </a:solidFill>
                <a:latin typeface="+mj-lt"/>
              </a:rPr>
              <a:t>                                No, I/he/we/they can’t.</a:t>
            </a:r>
            <a:endParaRPr lang="en-US" altLang="zh-CN" sz="3735" b="1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2348" name="文本框 46" title=""/>
          <p:cNvSpPr txBox="1">
            <a:spLocks noChangeArrowheads="1"/>
          </p:cNvSpPr>
          <p:nvPr>
            <p:custDataLst>
              <p:tags r:id="rId39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49" name="文本框 32" title=""/>
          <p:cNvSpPr txBox="1">
            <a:spLocks noChangeArrowheads="1"/>
          </p:cNvSpPr>
          <p:nvPr>
            <p:custDataLst>
              <p:tags r:id="rId40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0" name="文本框 34" title=""/>
          <p:cNvSpPr txBox="1">
            <a:spLocks noChangeArrowheads="1"/>
          </p:cNvSpPr>
          <p:nvPr>
            <p:custDataLst>
              <p:tags r:id="rId41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1" name="文本框 37" title=""/>
          <p:cNvSpPr txBox="1">
            <a:spLocks noChangeArrowheads="1"/>
          </p:cNvSpPr>
          <p:nvPr>
            <p:custDataLst>
              <p:tags r:id="rId42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2" name="文本框 46" title=""/>
          <p:cNvSpPr txBox="1">
            <a:spLocks noChangeArrowheads="1"/>
          </p:cNvSpPr>
          <p:nvPr>
            <p:custDataLst>
              <p:tags r:id="rId43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3" name="文本框 32" title=""/>
          <p:cNvSpPr txBox="1">
            <a:spLocks noChangeArrowheads="1"/>
          </p:cNvSpPr>
          <p:nvPr>
            <p:custDataLst>
              <p:tags r:id="rId44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4" name="文本框 34" title=""/>
          <p:cNvSpPr txBox="1">
            <a:spLocks noChangeArrowheads="1"/>
          </p:cNvSpPr>
          <p:nvPr>
            <p:custDataLst>
              <p:tags r:id="rId45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5" name="文本框 32" title="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6" name="文本框 46" title=""/>
          <p:cNvSpPr txBox="1">
            <a:spLocks noChangeArrowheads="1"/>
          </p:cNvSpPr>
          <p:nvPr>
            <p:custDataLst>
              <p:tags r:id="rId47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7" name="文本框 32" title=""/>
          <p:cNvSpPr txBox="1">
            <a:spLocks noChangeArrowheads="1"/>
          </p:cNvSpPr>
          <p:nvPr>
            <p:custDataLst>
              <p:tags r:id="rId48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8" name="文本框 34" title=""/>
          <p:cNvSpPr txBox="1">
            <a:spLocks noChangeArrowheads="1"/>
          </p:cNvSpPr>
          <p:nvPr>
            <p:custDataLst>
              <p:tags r:id="rId49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59" name="文本框 37" title=""/>
          <p:cNvSpPr txBox="1">
            <a:spLocks noChangeArrowheads="1"/>
          </p:cNvSpPr>
          <p:nvPr>
            <p:custDataLst>
              <p:tags r:id="rId50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60" name="文本框 46" title=""/>
          <p:cNvSpPr txBox="1">
            <a:spLocks noChangeArrowheads="1"/>
          </p:cNvSpPr>
          <p:nvPr>
            <p:custDataLst>
              <p:tags r:id="rId51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61" name="文本框 32" title=""/>
          <p:cNvSpPr txBox="1">
            <a:spLocks noChangeArrowheads="1"/>
          </p:cNvSpPr>
          <p:nvPr>
            <p:custDataLst>
              <p:tags r:id="rId52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62" name="文本框 53" title=""/>
          <p:cNvSpPr txBox="1">
            <a:spLocks noChangeArrowheads="1"/>
          </p:cNvSpPr>
          <p:nvPr>
            <p:custDataLst>
              <p:tags r:id="rId53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2363" name="文本框 32" title=""/>
          <p:cNvSpPr txBox="1">
            <a:spLocks noChangeArrowheads="1"/>
          </p:cNvSpPr>
          <p:nvPr>
            <p:custDataLst>
              <p:tags r:id="rId54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3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2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1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8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9" grpId="0"/>
      <p:bldP spid="20" grpId="0"/>
      <p:bldP spid="22" grpId="0"/>
      <p:bldP spid="23" grpId="0"/>
      <p:bldP spid="25" grpId="0"/>
      <p:bldP spid="27" grpId="0"/>
      <p:bldP spid="29" grpId="0"/>
      <p:bldP spid="31" grpId="0"/>
      <p:bldP spid="33" grpId="0"/>
      <p:bldP spid="34" grpId="0"/>
      <p:bldP spid="36" grpId="0"/>
      <p:bldP spid="38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27051" y="971551"/>
          <a:ext cx="11264900" cy="456057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720715"/>
                <a:gridCol w="5544185"/>
              </a:tblGrid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en-US" altLang="zh-CN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3200" b="1">
                        <a:solidFill>
                          <a:prstClr val="black"/>
                        </a:solidFill>
                        <a:latin typeface="Times New Roman" panose="02020603050405020304"/>
                        <a:ea typeface="+mn-ea"/>
                      </a:endParaRPr>
                    </a:p>
                  </a:txBody>
                  <a:tcPr marL="121928" marR="121928" marT="60954" marB="60954" anchor="ctr"/>
                </a:tc>
              </a:tr>
              <a:tr h="760095"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  <a:tc>
                  <a:txBody>
                    <a:bodyPr vert="horz" wrap="square"/>
                    <a:lstStyle/>
                    <a:p>
                      <a:pPr algn="l"/>
                      <a:endParaRPr lang="zh-CN" altLang="en-US" sz="3200" b="1">
                        <a:latin typeface="+mj-lt"/>
                      </a:endParaRPr>
                    </a:p>
                  </a:txBody>
                  <a:tcPr marL="121928" marR="121928" marT="60954" marB="60954" anchor="ctr"/>
                </a:tc>
              </a:tr>
            </a:tbl>
          </a:graphicData>
        </a:graphic>
      </p:graphicFrame>
      <p:sp>
        <p:nvSpPr>
          <p:cNvPr id="13337" name="矩形 2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320367" y="1073151"/>
            <a:ext cx="409956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I can./ No, I can’t.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38" name="矩形 3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335184" y="1809751"/>
            <a:ext cx="459613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he can./ No, he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39" name="矩形 4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324600" y="2569633"/>
            <a:ext cx="473075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we can./ No, we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0" name="矩形 5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330951" y="3327400"/>
            <a:ext cx="527304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Yes, they can./ No, they can’t.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1" name="矩形 6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54567" y="4085167"/>
            <a:ext cx="333311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What can you do?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2" name="矩形 7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18584" y="4855633"/>
            <a:ext cx="564769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What club do you want to join?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3" name="矩形 8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366933" y="4085167"/>
            <a:ext cx="452945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I can dance./ I can’t sing.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4" name="矩形 9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67451" y="4855633"/>
            <a:ext cx="552196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We want to join the chess club.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5" name="矩形 10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4567" y="1062567"/>
            <a:ext cx="284734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you swim?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6" name="矩形 11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48217" y="1801284"/>
            <a:ext cx="34683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he play chess?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7" name="矩形 12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43984" y="2584451"/>
            <a:ext cx="53206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you and Tom play chess?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348" name="矩形 13" title="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43984" y="3359151"/>
            <a:ext cx="442849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</a:rPr>
              <a:t>Can Jane and Jill swim?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Oval 7" title="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672167" y="4163484"/>
            <a:ext cx="766233" cy="522816"/>
          </a:xfrm>
          <a:prstGeom prst="ellipse">
            <a:avLst/>
          </a:prstGeom>
          <a:noFill/>
          <a:ln w="28575" algn="ctr">
            <a:solidFill>
              <a:srgbClr val="FF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400E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bl" dir="2700000" dist="35921" kx="2115830" rotWithShape="0" sy="50000">
                    <a:srgbClr val="C0C0C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4535"/>
          </a:p>
        </p:txBody>
      </p:sp>
      <p:sp>
        <p:nvSpPr>
          <p:cNvPr id="16" name="任意多边形 29" title=""/>
          <p:cNvSpPr/>
          <p:nvPr>
            <p:custDataLst>
              <p:tags r:id="rId17"/>
            </p:custDataLst>
          </p:nvPr>
        </p:nvSpPr>
        <p:spPr>
          <a:xfrm>
            <a:off x="2978151" y="4622800"/>
            <a:ext cx="899583" cy="80433"/>
          </a:xfrm>
          <a:custGeom>
            <a:gdLst>
              <a:gd name="connsiteX0" fmla="*/ 0 w 8505371"/>
              <a:gd name="connsiteY0" fmla="*/ 566124 h 638728"/>
              <a:gd name="connsiteX1" fmla="*/ 1436914 w 8505371"/>
              <a:gd name="connsiteY1" fmla="*/ 116181 h 638728"/>
              <a:gd name="connsiteX2" fmla="*/ 2931885 w 8505371"/>
              <a:gd name="connsiteY2" fmla="*/ 595153 h 638728"/>
              <a:gd name="connsiteX3" fmla="*/ 4601028 w 8505371"/>
              <a:gd name="connsiteY3" fmla="*/ 67 h 638728"/>
              <a:gd name="connsiteX4" fmla="*/ 6270171 w 8505371"/>
              <a:gd name="connsiteY4" fmla="*/ 638696 h 638728"/>
              <a:gd name="connsiteX5" fmla="*/ 7736114 w 8505371"/>
              <a:gd name="connsiteY5" fmla="*/ 29096 h 638728"/>
              <a:gd name="connsiteX6" fmla="*/ 8505371 w 8505371"/>
              <a:gd name="connsiteY6" fmla="*/ 217781 h 6387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05371" h="638728">
                <a:moveTo>
                  <a:pt x="0" y="566124"/>
                </a:moveTo>
                <a:cubicBezTo>
                  <a:pt x="474133" y="338733"/>
                  <a:pt x="948267" y="111343"/>
                  <a:pt x="1436914" y="116181"/>
                </a:cubicBezTo>
                <a:cubicBezTo>
                  <a:pt x="1925561" y="121019"/>
                  <a:pt x="2404533" y="614505"/>
                  <a:pt x="2931885" y="595153"/>
                </a:cubicBezTo>
                <a:cubicBezTo>
                  <a:pt x="3459237" y="575801"/>
                  <a:pt x="4044647" y="-7190"/>
                  <a:pt x="4601028" y="67"/>
                </a:cubicBezTo>
                <a:cubicBezTo>
                  <a:pt x="5157409" y="7324"/>
                  <a:pt x="5747657" y="633858"/>
                  <a:pt x="6270171" y="638696"/>
                </a:cubicBezTo>
                <a:cubicBezTo>
                  <a:pt x="6792685" y="643534"/>
                  <a:pt x="7363581" y="99248"/>
                  <a:pt x="7736114" y="29096"/>
                </a:cubicBezTo>
                <a:cubicBezTo>
                  <a:pt x="8108647" y="-41056"/>
                  <a:pt x="8362647" y="271000"/>
                  <a:pt x="8505371" y="217781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lIns="120000" tIns="62400" rIns="120000" bIns="624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 kern="0">
              <a:solidFill>
                <a:srgbClr val="2C2C2C"/>
              </a:solidFill>
              <a:latin typeface="Arial"/>
              <a:ea typeface="黑体" panose="02010609060101010101" charset="-122"/>
            </a:endParaRPr>
          </a:p>
        </p:txBody>
      </p:sp>
      <p:sp>
        <p:nvSpPr>
          <p:cNvPr id="17" name="Oval 7" title="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686551" y="4163484"/>
            <a:ext cx="766233" cy="522816"/>
          </a:xfrm>
          <a:prstGeom prst="ellipse">
            <a:avLst/>
          </a:prstGeom>
          <a:noFill/>
          <a:ln w="28575" algn="ctr">
            <a:solidFill>
              <a:srgbClr val="FF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400E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bl" dir="2700000" dist="35921" kx="2115830" rotWithShape="0" sy="50000">
                    <a:srgbClr val="C0C0C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4535"/>
          </a:p>
        </p:txBody>
      </p:sp>
      <p:sp>
        <p:nvSpPr>
          <p:cNvPr id="18" name="Oval 7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8991600" y="4167717"/>
            <a:ext cx="1009651" cy="522816"/>
          </a:xfrm>
          <a:prstGeom prst="ellipse">
            <a:avLst/>
          </a:prstGeom>
          <a:noFill/>
          <a:ln w="28575" algn="ctr">
            <a:solidFill>
              <a:srgbClr val="FF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400E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bl" dir="2700000" dist="35921" kx="2115830" rotWithShape="0" sy="50000">
                    <a:srgbClr val="C0C0C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4535"/>
          </a:p>
        </p:txBody>
      </p:sp>
      <p:sp>
        <p:nvSpPr>
          <p:cNvPr id="19" name="任意多边形 29" title=""/>
          <p:cNvSpPr/>
          <p:nvPr>
            <p:custDataLst>
              <p:tags r:id="rId20"/>
            </p:custDataLst>
          </p:nvPr>
        </p:nvSpPr>
        <p:spPr>
          <a:xfrm>
            <a:off x="7503584" y="4631267"/>
            <a:ext cx="899583" cy="80433"/>
          </a:xfrm>
          <a:custGeom>
            <a:gdLst>
              <a:gd name="connsiteX0" fmla="*/ 0 w 8505371"/>
              <a:gd name="connsiteY0" fmla="*/ 566124 h 638728"/>
              <a:gd name="connsiteX1" fmla="*/ 1436914 w 8505371"/>
              <a:gd name="connsiteY1" fmla="*/ 116181 h 638728"/>
              <a:gd name="connsiteX2" fmla="*/ 2931885 w 8505371"/>
              <a:gd name="connsiteY2" fmla="*/ 595153 h 638728"/>
              <a:gd name="connsiteX3" fmla="*/ 4601028 w 8505371"/>
              <a:gd name="connsiteY3" fmla="*/ 67 h 638728"/>
              <a:gd name="connsiteX4" fmla="*/ 6270171 w 8505371"/>
              <a:gd name="connsiteY4" fmla="*/ 638696 h 638728"/>
              <a:gd name="connsiteX5" fmla="*/ 7736114 w 8505371"/>
              <a:gd name="connsiteY5" fmla="*/ 29096 h 638728"/>
              <a:gd name="connsiteX6" fmla="*/ 8505371 w 8505371"/>
              <a:gd name="connsiteY6" fmla="*/ 217781 h 6387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05371" h="638728">
                <a:moveTo>
                  <a:pt x="0" y="566124"/>
                </a:moveTo>
                <a:cubicBezTo>
                  <a:pt x="474133" y="338733"/>
                  <a:pt x="948267" y="111343"/>
                  <a:pt x="1436914" y="116181"/>
                </a:cubicBezTo>
                <a:cubicBezTo>
                  <a:pt x="1925561" y="121019"/>
                  <a:pt x="2404533" y="614505"/>
                  <a:pt x="2931885" y="595153"/>
                </a:cubicBezTo>
                <a:cubicBezTo>
                  <a:pt x="3459237" y="575801"/>
                  <a:pt x="4044647" y="-7190"/>
                  <a:pt x="4601028" y="67"/>
                </a:cubicBezTo>
                <a:cubicBezTo>
                  <a:pt x="5157409" y="7324"/>
                  <a:pt x="5747657" y="633858"/>
                  <a:pt x="6270171" y="638696"/>
                </a:cubicBezTo>
                <a:cubicBezTo>
                  <a:pt x="6792685" y="643534"/>
                  <a:pt x="7363581" y="99248"/>
                  <a:pt x="7736114" y="29096"/>
                </a:cubicBezTo>
                <a:cubicBezTo>
                  <a:pt x="8108647" y="-41056"/>
                  <a:pt x="8362647" y="271000"/>
                  <a:pt x="8505371" y="217781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lIns="120000" tIns="62400" rIns="120000" bIns="624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 kern="0">
              <a:solidFill>
                <a:srgbClr val="2C2C2C"/>
              </a:solidFill>
              <a:latin typeface="Arial"/>
              <a:ea typeface="黑体" panose="02010609060101010101" charset="-122"/>
            </a:endParaRPr>
          </a:p>
        </p:txBody>
      </p:sp>
      <p:sp>
        <p:nvSpPr>
          <p:cNvPr id="20" name="任意多边形 29" title=""/>
          <p:cNvSpPr/>
          <p:nvPr>
            <p:custDataLst>
              <p:tags r:id="rId21"/>
            </p:custDataLst>
          </p:nvPr>
        </p:nvSpPr>
        <p:spPr>
          <a:xfrm>
            <a:off x="9984317" y="4631267"/>
            <a:ext cx="897467" cy="80433"/>
          </a:xfrm>
          <a:custGeom>
            <a:gdLst>
              <a:gd name="connsiteX0" fmla="*/ 0 w 8505371"/>
              <a:gd name="connsiteY0" fmla="*/ 566124 h 638728"/>
              <a:gd name="connsiteX1" fmla="*/ 1436914 w 8505371"/>
              <a:gd name="connsiteY1" fmla="*/ 116181 h 638728"/>
              <a:gd name="connsiteX2" fmla="*/ 2931885 w 8505371"/>
              <a:gd name="connsiteY2" fmla="*/ 595153 h 638728"/>
              <a:gd name="connsiteX3" fmla="*/ 4601028 w 8505371"/>
              <a:gd name="connsiteY3" fmla="*/ 67 h 638728"/>
              <a:gd name="connsiteX4" fmla="*/ 6270171 w 8505371"/>
              <a:gd name="connsiteY4" fmla="*/ 638696 h 638728"/>
              <a:gd name="connsiteX5" fmla="*/ 7736114 w 8505371"/>
              <a:gd name="connsiteY5" fmla="*/ 29096 h 638728"/>
              <a:gd name="connsiteX6" fmla="*/ 8505371 w 8505371"/>
              <a:gd name="connsiteY6" fmla="*/ 217781 h 6387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05371" h="638728">
                <a:moveTo>
                  <a:pt x="0" y="566124"/>
                </a:moveTo>
                <a:cubicBezTo>
                  <a:pt x="474133" y="338733"/>
                  <a:pt x="948267" y="111343"/>
                  <a:pt x="1436914" y="116181"/>
                </a:cubicBezTo>
                <a:cubicBezTo>
                  <a:pt x="1925561" y="121019"/>
                  <a:pt x="2404533" y="614505"/>
                  <a:pt x="2931885" y="595153"/>
                </a:cubicBezTo>
                <a:cubicBezTo>
                  <a:pt x="3459237" y="575801"/>
                  <a:pt x="4044647" y="-7190"/>
                  <a:pt x="4601028" y="67"/>
                </a:cubicBezTo>
                <a:cubicBezTo>
                  <a:pt x="5157409" y="7324"/>
                  <a:pt x="5747657" y="633858"/>
                  <a:pt x="6270171" y="638696"/>
                </a:cubicBezTo>
                <a:cubicBezTo>
                  <a:pt x="6792685" y="643534"/>
                  <a:pt x="7363581" y="99248"/>
                  <a:pt x="7736114" y="29096"/>
                </a:cubicBezTo>
                <a:cubicBezTo>
                  <a:pt x="8108647" y="-41056"/>
                  <a:pt x="8362647" y="271000"/>
                  <a:pt x="8505371" y="217781"/>
                </a:cubicBezTo>
              </a:path>
            </a:pathLst>
          </a:custGeom>
          <a:noFill/>
          <a:ln w="28575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lIns="120000" tIns="62400" rIns="120000" bIns="6240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 kern="0">
              <a:solidFill>
                <a:srgbClr val="2C2C2C"/>
              </a:solidFill>
              <a:latin typeface="Arial"/>
              <a:ea typeface="黑体" panose="02010609060101010101" charset="-122"/>
            </a:endParaRPr>
          </a:p>
        </p:txBody>
      </p:sp>
      <p:sp>
        <p:nvSpPr>
          <p:cNvPr id="21" name="TextBox 51" title="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1498600" y="5450417"/>
            <a:ext cx="9383184" cy="74803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4265" b="1">
                <a:solidFill>
                  <a:srgbClr val="0000FF"/>
                </a:solidFill>
                <a:latin typeface="+mj-lt"/>
              </a:rPr>
              <a:t>What can … do?      … can/can’t...    </a:t>
            </a:r>
            <a:endParaRPr lang="en-US" altLang="zh-CN" sz="4265" b="1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3356" name="文本框 46" title="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 rot="21429897">
            <a:off x="-8500293" y="2592934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57" name="文本框 32" title="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 rot="16529158">
            <a:off x="-8926277" y="347869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58" name="文本框 34" title="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 rot="4149897">
            <a:off x="-7625432" y="322052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59" name="文本框 37" title="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 rot="1029897">
            <a:off x="-7756374" y="272442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0" name="文本框 46" title="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 rot="4020000">
            <a:off x="-8484907" y="2964236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1" name="文本框 32" title="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 rot="20719261">
            <a:off x="-8857717" y="39489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2" name="文本框 34" title="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 rot="8340000">
            <a:off x="-7501886" y="385856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3" name="文本框 32" title=""/>
          <p:cNvSpPr txBox="1">
            <a:spLocks noChangeArrowheads="1"/>
          </p:cNvSpPr>
          <p:nvPr>
            <p:custDataLst>
              <p:tags r:id="rId30"/>
            </p:custDataLst>
          </p:nvPr>
        </p:nvSpPr>
        <p:spPr bwMode="auto">
          <a:xfrm rot="1209897">
            <a:off x="-7949611" y="3835632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4" name="文本框 46" title="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 rot="21429897">
            <a:off x="19003673" y="2550601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5" name="文本框 32" title="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 rot="16529158">
            <a:off x="18577688" y="343635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6" name="文本框 34" title="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 rot="4149897">
            <a:off x="19878534" y="3178189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7" name="文本框 37" title="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 rot="1029897">
            <a:off x="19747596" y="2682088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8" name="文本框 46" title="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 rot="4020000">
            <a:off x="19019059" y="2921903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69" name="文本框 32" title="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 rot="20719261">
            <a:off x="18646249" y="3906655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70" name="文本框 35" title="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 rot="8340000">
            <a:off x="20002077" y="381623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 b="1">
              <a:solidFill>
                <a:srgbClr val="F9FAFB"/>
              </a:solidFill>
              <a:latin typeface="Arial" pitchFamily="34" charset="0"/>
            </a:endParaRPr>
          </a:p>
        </p:txBody>
      </p:sp>
      <p:sp>
        <p:nvSpPr>
          <p:cNvPr id="13371" name="文本框 32" title=""/>
          <p:cNvSpPr txBox="1">
            <a:spLocks noChangeArrowheads="1"/>
          </p:cNvSpPr>
          <p:nvPr>
            <p:custDataLst>
              <p:tags r:id="rId38"/>
            </p:custDataLst>
          </p:nvPr>
        </p:nvSpPr>
        <p:spPr bwMode="auto">
          <a:xfrm rot="1209897">
            <a:off x="19554357" y="3793300"/>
            <a:ext cx="182880" cy="19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665">
              <a:solidFill>
                <a:srgbClr val="F9FAFB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9" name="Text Box 4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4400" y="1852375"/>
            <a:ext cx="11074400" cy="361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kumimoji="1" lang="en-US" altLang="zh-CN" sz="4800" b="1">
                <a:latin typeface="Times New Roman" panose="02020603050405020304" pitchFamily="18" charset="0"/>
                <a:ea typeface="黑体" panose="02010609060101010101" charset="-122"/>
              </a:rPr>
              <a:t>   </a:t>
            </a: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rPr>
              <a:t>Can + _____ + __________ + </a:t>
            </a:r>
            <a:r>
              <a:rPr kumimoji="1" lang="zh-CN" altLang="en-US" sz="4265" b="1">
                <a:latin typeface="Times New Roman" panose="02020603050405020304" pitchFamily="18" charset="0"/>
                <a:ea typeface="黑体" panose="02010609060101010101" charset="-122"/>
              </a:rPr>
              <a:t>其</a:t>
            </a:r>
            <a:r>
              <a:rPr kumimoji="1" lang="zh-CN" altLang="en-US" sz="4265" b="1" smtClean="0">
                <a:latin typeface="Times New Roman" panose="02020603050405020304" pitchFamily="18" charset="0"/>
                <a:ea typeface="黑体" panose="02010609060101010101" charset="-122"/>
              </a:rPr>
              <a:t>他</a:t>
            </a:r>
            <a:r>
              <a:rPr kumimoji="1" lang="en-US" altLang="zh-CN" sz="4265" b="1" smtClean="0">
                <a:latin typeface="Times New Roman" panose="02020603050405020304" pitchFamily="18" charset="0"/>
                <a:ea typeface="黑体" panose="02010609060101010101" charset="-122"/>
              </a:rPr>
              <a:t>?</a:t>
            </a:r>
            <a:endParaRPr kumimoji="1" lang="en-US" altLang="zh-CN" sz="4265" b="1">
              <a:latin typeface="Times New Roman" panose="02020603050405020304" pitchFamily="18" charset="0"/>
              <a:ea typeface="黑体" panose="02010609060101010101" charset="-122"/>
            </a:endParaRPr>
          </a:p>
          <a:p>
            <a:pPr eaLnBrk="1" hangingPunct="1">
              <a:lnSpc>
                <a:spcPct val="130000"/>
              </a:lnSpc>
            </a:pP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rPr>
              <a:t>   </a:t>
            </a:r>
            <a:r>
              <a:rPr kumimoji="1" lang="zh-CN" altLang="en-US" sz="4265" b="1">
                <a:latin typeface="Times New Roman" panose="02020603050405020304" pitchFamily="18" charset="0"/>
                <a:ea typeface="黑体" panose="02010609060101010101" charset="-122"/>
              </a:rPr>
              <a:t>肯定回</a:t>
            </a:r>
            <a:r>
              <a:rPr kumimoji="1" lang="zh-CN" altLang="en-US" sz="4265" b="1" smtClean="0">
                <a:latin typeface="Times New Roman" panose="02020603050405020304" pitchFamily="18" charset="0"/>
                <a:ea typeface="黑体" panose="02010609060101010101" charset="-122"/>
              </a:rPr>
              <a:t>答：</a:t>
            </a:r>
            <a:r>
              <a:rPr kumimoji="1" lang="en-US" altLang="zh-CN" sz="4265" b="1" smtClean="0">
                <a:latin typeface="Times New Roman" panose="02020603050405020304" pitchFamily="18" charset="0"/>
                <a:ea typeface="黑体" panose="02010609060101010101" charset="-122"/>
              </a:rPr>
              <a:t> </a:t>
            </a: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rPr>
              <a:t>_________________</a:t>
            </a:r>
            <a:endParaRPr kumimoji="1" lang="en-US" altLang="zh-CN" sz="4265" b="1">
              <a:latin typeface="Times New Roman" panose="02020603050405020304" pitchFamily="18" charset="0"/>
              <a:ea typeface="黑体" panose="02010609060101010101" charset="-122"/>
            </a:endParaRPr>
          </a:p>
          <a:p>
            <a:pPr eaLnBrk="1" hangingPunct="1">
              <a:lnSpc>
                <a:spcPct val="130000"/>
              </a:lnSpc>
            </a:pP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rPr>
              <a:t>   </a:t>
            </a:r>
            <a:r>
              <a:rPr kumimoji="1" lang="zh-CN" altLang="en-US" sz="4265" b="1">
                <a:latin typeface="Times New Roman" panose="02020603050405020304" pitchFamily="18" charset="0"/>
                <a:ea typeface="黑体" panose="02010609060101010101" charset="-122"/>
              </a:rPr>
              <a:t>否定回</a:t>
            </a:r>
            <a:r>
              <a:rPr kumimoji="1" lang="zh-CN" altLang="en-US" sz="4265" b="1" smtClean="0">
                <a:latin typeface="Times New Roman" panose="02020603050405020304" pitchFamily="18" charset="0"/>
                <a:ea typeface="黑体" panose="02010609060101010101" charset="-122"/>
              </a:rPr>
              <a:t>答：</a:t>
            </a:r>
            <a:r>
              <a:rPr kumimoji="1" lang="en-US" altLang="zh-CN" sz="4265" b="1" smtClean="0">
                <a:latin typeface="Times New Roman" panose="02020603050405020304" pitchFamily="18" charset="0"/>
                <a:ea typeface="黑体" panose="02010609060101010101" charset="-122"/>
              </a:rPr>
              <a:t>_________________</a:t>
            </a:r>
            <a:endParaRPr kumimoji="1" lang="en-US" altLang="zh-CN" sz="4265" b="1">
              <a:latin typeface="Times New Roman" panose="02020603050405020304" pitchFamily="18" charset="0"/>
              <a:ea typeface="黑体" panose="02010609060101010101" charset="-122"/>
            </a:endParaRPr>
          </a:p>
          <a:p>
            <a:pPr eaLnBrk="1" hangingPunct="1">
              <a:lnSpc>
                <a:spcPct val="130000"/>
              </a:lnSpc>
            </a:pP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rPr>
              <a:t>   What + can </a:t>
            </a:r>
            <a:r>
              <a:rPr kumimoji="1" lang="en-US" altLang="zh-CN" sz="4265" b="1" smtClean="0">
                <a:latin typeface="Times New Roman" panose="02020603050405020304" pitchFamily="18" charset="0"/>
                <a:ea typeface="黑体" panose="02010609060101010101" charset="-122"/>
              </a:rPr>
              <a:t>+</a:t>
            </a:r>
            <a:endParaRPr kumimoji="1" lang="en-US" altLang="zh-CN" sz="4265" b="1">
              <a:latin typeface="+mn-lt"/>
              <a:ea typeface="黑体" panose="02010609060101010101" charset="-122"/>
            </a:endParaRPr>
          </a:p>
        </p:txBody>
      </p:sp>
      <p:sp>
        <p:nvSpPr>
          <p:cNvPr id="5122" name="Text Box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132775" y="2843825"/>
            <a:ext cx="5384800" cy="945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Yes, </a:t>
            </a:r>
            <a:r>
              <a:rPr kumimoji="1" lang="zh-CN" altLang="en-US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主语 </a:t>
            </a:r>
            <a:r>
              <a: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+ can.</a:t>
            </a:r>
            <a:endParaRPr kumimoji="1"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2" name="Text Box 3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368800" y="3689185"/>
            <a:ext cx="5384800" cy="265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No, </a:t>
            </a:r>
            <a:r>
              <a:rPr kumimoji="1" lang="zh-CN" altLang="en-US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主语 </a:t>
            </a:r>
            <a:r>
              <a: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+ </a:t>
            </a:r>
            <a:r>
              <a:rPr kumimoji="1" lang="en-US" altLang="zh-CN" sz="4265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can’t.</a:t>
            </a: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4265" b="1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_____ </a:t>
            </a:r>
            <a:r>
              <a:rPr kumimoji="1" lang="en-US" altLang="zh-CN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+ ____?</a:t>
            </a:r>
            <a:endParaRPr kumimoji="1" lang="en-US" altLang="zh-CN" sz="42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</a:pPr>
            <a:endParaRPr kumimoji="1"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3" name="Text Box 3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834105" y="1867148"/>
            <a:ext cx="5283200" cy="945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kumimoji="1"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主语 </a:t>
            </a:r>
            <a:r>
              <a:rPr kumimoji="1" lang="en-US" altLang="zh-CN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   </a:t>
            </a:r>
            <a:r>
              <a:rPr kumimoji="1" lang="zh-CN" altLang="en-US" sz="4265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动</a:t>
            </a:r>
            <a:r>
              <a:rPr kumimoji="1"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词原形</a:t>
            </a:r>
            <a:endParaRPr kumimoji="1" lang="en-US" altLang="zh-CN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4" name="Text Box 3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194137" y="4453559"/>
            <a:ext cx="3962400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kumimoji="1" lang="zh-CN" altLang="en-US" sz="48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  </a:t>
            </a:r>
            <a:r>
              <a:rPr kumimoji="1" lang="zh-CN" altLang="en-US" sz="4265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主</a:t>
            </a:r>
            <a:r>
              <a:rPr kumimoji="1" lang="zh-CN" altLang="en-US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语</a:t>
            </a:r>
            <a:r>
              <a:rPr kumimoji="1" lang="zh-CN" altLang="en-US" sz="4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       </a:t>
            </a:r>
            <a:r>
              <a: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do</a:t>
            </a:r>
            <a:endParaRPr kumimoji="1"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" name="TextBox 1" title=""/>
          <p:cNvSpPr txBox="1"/>
          <p:nvPr>
            <p:custDataLst>
              <p:tags r:id="rId8"/>
            </p:custDataLst>
          </p:nvPr>
        </p:nvSpPr>
        <p:spPr>
          <a:xfrm>
            <a:off x="3672305" y="787400"/>
            <a:ext cx="44450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can</a:t>
            </a:r>
            <a:r>
              <a:rPr lang="zh-CN" altLang="en-US" sz="48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的用法探究</a:t>
            </a:r>
            <a:endParaRPr lang="zh-CN" altLang="en-US" sz="4800" b="1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5122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6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2851" y="3848695"/>
            <a:ext cx="2072216" cy="261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67200" y="3860800"/>
            <a:ext cx="1983316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组合 24" title=""/>
          <p:cNvGrpSpPr/>
          <p:nvPr>
            <p:custDataLst>
              <p:tags r:id="rId7"/>
            </p:custDataLst>
          </p:nvPr>
        </p:nvGrpSpPr>
        <p:grpSpPr>
          <a:xfrm>
            <a:off x="8940800" y="4038599"/>
            <a:ext cx="2032000" cy="1304249"/>
            <a:chOff x="5410200" y="2438400"/>
            <a:chExt cx="1524000" cy="1371600"/>
          </a:xfrm>
        </p:grpSpPr>
        <p:sp>
          <p:nvSpPr>
            <p:cNvPr id="19" name="云形标注 18"/>
            <p:cNvSpPr/>
            <p:nvPr>
              <p:custDataLst>
                <p:tags r:id="rId8"/>
              </p:custDataLst>
            </p:nvPr>
          </p:nvSpPr>
          <p:spPr>
            <a:xfrm>
              <a:off x="5410200" y="2438400"/>
              <a:ext cx="1524000" cy="1371600"/>
            </a:xfrm>
            <a:prstGeom prst="cloudCallout">
              <a:avLst>
                <a:gd name="adj1" fmla="val -82388"/>
                <a:gd name="adj2" fmla="val 37894"/>
              </a:avLst>
            </a:prstGeom>
            <a:noFill/>
            <a:ln>
              <a:solidFill>
                <a:srgbClr val="99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 sz="4535"/>
            </a:p>
          </p:txBody>
        </p:sp>
        <p:sp>
          <p:nvSpPr>
            <p:cNvPr id="119817" name="Text Box 2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5647267" y="2734350"/>
              <a:ext cx="1066800" cy="7866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4265" b="1">
                  <a:latin typeface="Times New Roman" panose="02020603050405020304" pitchFamily="18" charset="0"/>
                  <a:ea typeface="黑体" panose="02010609060101010101" charset="-122"/>
                </a:rPr>
                <a:t>汉语</a:t>
              </a:r>
              <a:endParaRPr kumimoji="1" lang="en-US" altLang="zh-CN" sz="4265" b="1"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</p:grpSp>
      <p:grpSp>
        <p:nvGrpSpPr>
          <p:cNvPr id="3" name="组合 23" title=""/>
          <p:cNvGrpSpPr/>
          <p:nvPr>
            <p:custDataLst>
              <p:tags r:id="rId10"/>
            </p:custDataLst>
          </p:nvPr>
        </p:nvGrpSpPr>
        <p:grpSpPr>
          <a:xfrm>
            <a:off x="508000" y="3429000"/>
            <a:ext cx="2608563" cy="1676401"/>
            <a:chOff x="457200" y="1981199"/>
            <a:chExt cx="1956422" cy="1676401"/>
          </a:xfrm>
        </p:grpSpPr>
        <p:sp>
          <p:nvSpPr>
            <p:cNvPr id="12" name="云形标注 11"/>
            <p:cNvSpPr/>
            <p:nvPr>
              <p:custDataLst>
                <p:tags r:id="rId11"/>
              </p:custDataLst>
            </p:nvPr>
          </p:nvSpPr>
          <p:spPr>
            <a:xfrm>
              <a:off x="457200" y="2400894"/>
              <a:ext cx="1956422" cy="1256706"/>
            </a:xfrm>
            <a:prstGeom prst="cloudCallout">
              <a:avLst>
                <a:gd name="adj1" fmla="val 91184"/>
                <a:gd name="adj2" fmla="val 41765"/>
              </a:avLst>
            </a:prstGeom>
            <a:noFill/>
            <a:ln>
              <a:solidFill>
                <a:srgbClr val="9900C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4535"/>
            </a:p>
          </p:txBody>
        </p:sp>
        <p:sp>
          <p:nvSpPr>
            <p:cNvPr id="119820" name="Text Box 2"/>
            <p:cNvSpPr txBox="1"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609600" y="1981199"/>
              <a:ext cx="1524000" cy="1404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4265" b="1">
                  <a:solidFill>
                    <a:srgbClr val="FF0000"/>
                  </a:solidFill>
                  <a:latin typeface="Times New Roman" panose="02020603050405020304" pitchFamily="18" charset="0"/>
                </a:rPr>
                <a:t>   </a:t>
              </a:r>
              <a:endPara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endParaRPr>
            </a:p>
            <a:p>
              <a:pPr eaLnBrk="1" hangingPunct="1"/>
              <a:r>
                <a:rPr kumimoji="1" lang="en-US" altLang="zh-CN" sz="4265" b="1">
                  <a:solidFill>
                    <a:srgbClr val="FF0000"/>
                  </a:solidFill>
                  <a:latin typeface="Times New Roman" panose="02020603050405020304" pitchFamily="18" charset="0"/>
                </a:rPr>
                <a:t>English</a:t>
              </a:r>
              <a:endParaRPr kumimoji="1" lang="en-US" altLang="zh-CN" sz="4265" b="1">
                <a:solidFill>
                  <a:srgbClr val="FF0000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119821" name="Rectangle 13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154987" y="5461000"/>
            <a:ext cx="2429933" cy="66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735" b="1">
                <a:solidFill>
                  <a:srgbClr val="4814D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Wu Jun</a:t>
            </a:r>
            <a:endParaRPr kumimoji="1" lang="zh-CN" altLang="en-US" sz="3735" b="1">
              <a:solidFill>
                <a:srgbClr val="4814DA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20" name="矩形 87043" title=""/>
          <p:cNvSpPr>
            <a:spLocks noTextEdit="1"/>
          </p:cNvSpPr>
          <p:nvPr>
            <p:custDataLst>
              <p:tags r:id="rId14"/>
            </p:custDataLst>
          </p:nvPr>
        </p:nvSpPr>
        <p:spPr>
          <a:xfrm>
            <a:off x="640149" y="826287"/>
            <a:ext cx="4206097" cy="810805"/>
          </a:xfrm>
          <a:prstGeom prst="rect">
            <a:avLst/>
          </a:prstGeom>
        </p:spPr>
        <p:txBody>
          <a:bodyPr wrap="none" lIns="91440" tIns="45720" rIns="91440" bIns="45720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  <a:defRPr/>
            </a:pPr>
            <a:r>
              <a:rPr lang="en-US" altLang="zh-CN" sz="4800" b="1" noProof="1" smtClean="0">
                <a:ln w="12700" cap="flat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C0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omic Sans MS" panose="030f0702030302020204" pitchFamily="66" charset="0"/>
                <a:ea typeface="Comic Sans MS" panose="030f0702030302020204" pitchFamily="66" charset="0"/>
                <a:sym typeface="+mn-ea"/>
              </a:rPr>
              <a:t> Pair Work</a:t>
            </a:r>
            <a:endParaRPr lang="zh-CN" altLang="en-US" sz="4800" b="1" noProof="1">
              <a:ln w="12700" cap="flat" cmpd="sng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C0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Comic Sans MS" panose="030f0702030302020204" pitchFamily="66" charset="0"/>
              <a:ea typeface="Comic Sans MS" panose="030f0702030302020204" pitchFamily="66" charset="0"/>
              <a:sym typeface="+mn-ea"/>
            </a:endParaRPr>
          </a:p>
        </p:txBody>
      </p:sp>
      <p:sp>
        <p:nvSpPr>
          <p:cNvPr id="6" name="椭圆形标注 5" title=""/>
          <p:cNvSpPr/>
          <p:nvPr>
            <p:custDataLst>
              <p:tags r:id="rId15"/>
            </p:custDataLst>
          </p:nvPr>
        </p:nvSpPr>
        <p:spPr>
          <a:xfrm>
            <a:off x="1084563" y="1951920"/>
            <a:ext cx="4064000" cy="1530352"/>
          </a:xfrm>
          <a:prstGeom prst="wedgeEllipseCallout">
            <a:avLst>
              <a:gd name="adj1" fmla="val 39728"/>
              <a:gd name="adj2" fmla="val 82489"/>
            </a:avLst>
          </a:prstGeom>
          <a:grpFill/>
          <a:ln>
            <a:solidFill>
              <a:schemeClr val="accent1">
                <a:lumMod val="75000"/>
              </a:schemeClr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endParaRPr lang="en-US" altLang="zh-CN" sz="4535" b="1" smtClean="0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US" altLang="zh-CN" sz="3200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Can </a:t>
            </a:r>
            <a:r>
              <a:rPr lang="en-US" altLang="zh-CN" sz="3200" b="1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Wu Jun speak </a:t>
            </a:r>
            <a:r>
              <a:rPr lang="en-US" altLang="zh-CN" sz="3200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English</a:t>
            </a:r>
            <a:r>
              <a:rPr lang="en-US" altLang="zh-CN" sz="3200" b="1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?</a:t>
            </a:r>
            <a:endParaRPr lang="zh-CN" altLang="en-US" sz="3200" b="1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endParaRPr lang="zh-CN" altLang="en-US" sz="4535"/>
          </a:p>
        </p:txBody>
      </p:sp>
      <p:sp>
        <p:nvSpPr>
          <p:cNvPr id="8" name="椭圆形标注 7" title=""/>
          <p:cNvSpPr/>
          <p:nvPr>
            <p:custDataLst>
              <p:tags r:id="rId16"/>
            </p:custDataLst>
          </p:nvPr>
        </p:nvSpPr>
        <p:spPr>
          <a:xfrm>
            <a:off x="6598356" y="1951920"/>
            <a:ext cx="5232400" cy="1733552"/>
          </a:xfrm>
          <a:prstGeom prst="wedgeEllipseCallout">
            <a:avLst>
              <a:gd name="adj1" fmla="val -34341"/>
              <a:gd name="adj2" fmla="val 5873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sz="4535" b="1" smtClean="0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r>
              <a:rPr lang="en-US" altLang="zh-CN" sz="3200" b="1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No, he can’t. </a:t>
            </a:r>
            <a:endParaRPr lang="en-US" altLang="zh-CN" sz="3200" b="1" smtClean="0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r>
              <a:rPr lang="en-US" altLang="zh-CN" sz="3200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But </a:t>
            </a:r>
            <a:r>
              <a:rPr lang="en-US" altLang="zh-CN" sz="3200" b="1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he can speak Chinese.</a:t>
            </a:r>
            <a:endParaRPr lang="zh-CN" altLang="en-US" sz="3200" b="1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endParaRPr lang="zh-CN" altLang="en-US" sz="4535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9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21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1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9651" y="3855044"/>
            <a:ext cx="2072216" cy="261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64000" y="3867149"/>
            <a:ext cx="1983316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20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921231" y="685800"/>
            <a:ext cx="2133600" cy="685800"/>
          </a:xfrm>
          <a:prstGeom prst="ellipse">
            <a:avLst/>
          </a:prstGeom>
          <a:solidFill>
            <a:srgbClr val="FFCCCC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kumimoji="1" lang="en-US" altLang="zh-CN" sz="3735" b="1" smtClean="0">
                <a:solidFill>
                  <a:srgbClr val="4814D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Mike</a:t>
            </a:r>
            <a:endParaRPr kumimoji="1" lang="en-US" altLang="zh-CN" sz="3735" b="1">
              <a:solidFill>
                <a:srgbClr val="4814DA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9" name="云形标注 18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432800" y="3403600"/>
            <a:ext cx="2641600" cy="2260600"/>
          </a:xfrm>
          <a:prstGeom prst="cloudCallout">
            <a:avLst>
              <a:gd name="adj1" fmla="val -62655"/>
              <a:gd name="adj2" fmla="val 40124"/>
            </a:avLst>
          </a:prstGeom>
          <a:noFill/>
          <a:ln w="25400" algn="ctr">
            <a:solidFill>
              <a:srgbClr val="9900CC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4535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24" name="云形标注 23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08000" y="3200400"/>
            <a:ext cx="3048000" cy="1981200"/>
          </a:xfrm>
          <a:prstGeom prst="cloudCallout">
            <a:avLst>
              <a:gd name="adj1" fmla="val 71111"/>
              <a:gd name="adj2" fmla="val 40424"/>
            </a:avLst>
          </a:prstGeom>
          <a:noFill/>
          <a:ln w="25400" algn="ctr">
            <a:solidFill>
              <a:srgbClr val="9900CC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4535">
              <a:solidFill>
                <a:schemeClr val="lt1"/>
              </a:solidFill>
              <a:latin typeface="+mn-lt"/>
              <a:ea typeface="+mn-ea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82103" y="3479689"/>
            <a:ext cx="1299795" cy="130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1" r="20100" b="2149"/>
          <a:stretch>
            <a:fillRect/>
          </a:stretch>
        </p:blipFill>
        <p:spPr bwMode="auto">
          <a:xfrm>
            <a:off x="9018336" y="3757487"/>
            <a:ext cx="1141664" cy="171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椭圆形标注 16" title=""/>
          <p:cNvSpPr/>
          <p:nvPr>
            <p:custDataLst>
              <p:tags r:id="rId14"/>
            </p:custDataLst>
          </p:nvPr>
        </p:nvSpPr>
        <p:spPr>
          <a:xfrm>
            <a:off x="207971" y="1567313"/>
            <a:ext cx="5989629" cy="1120847"/>
          </a:xfrm>
          <a:prstGeom prst="wedgeEllipseCallout">
            <a:avLst>
              <a:gd name="adj1" fmla="val 39377"/>
              <a:gd name="adj2" fmla="val 126620"/>
            </a:avLst>
          </a:prstGeom>
          <a:grpFill/>
          <a:ln>
            <a:solidFill>
              <a:schemeClr val="accent1">
                <a:lumMod val="75000"/>
              </a:schemeClr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endParaRPr lang="en-US" altLang="zh-CN" sz="3735" b="1" smtClean="0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US" altLang="zh-CN" sz="3735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Can Mike play...?</a:t>
            </a:r>
            <a:endParaRPr lang="zh-CN" altLang="en-US" sz="3735" b="1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endParaRPr lang="zh-CN" altLang="en-US" sz="3735"/>
          </a:p>
        </p:txBody>
      </p:sp>
      <p:sp>
        <p:nvSpPr>
          <p:cNvPr id="18" name="椭圆形标注 17" title=""/>
          <p:cNvSpPr/>
          <p:nvPr>
            <p:custDataLst>
              <p:tags r:id="rId15"/>
            </p:custDataLst>
          </p:nvPr>
        </p:nvSpPr>
        <p:spPr>
          <a:xfrm>
            <a:off x="6858869" y="1567313"/>
            <a:ext cx="4775200" cy="1491649"/>
          </a:xfrm>
          <a:prstGeom prst="wedgeEllipseCallout">
            <a:avLst>
              <a:gd name="adj1" fmla="val -47139"/>
              <a:gd name="adj2" fmla="val 101473"/>
            </a:avLst>
          </a:prstGeom>
          <a:grpFill/>
          <a:ln>
            <a:solidFill>
              <a:schemeClr val="accent1">
                <a:lumMod val="75000"/>
              </a:schemeClr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sz="3735" b="1" smtClean="0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r>
              <a:rPr lang="en-US" altLang="zh-CN" sz="3735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No</a:t>
            </a:r>
            <a:r>
              <a:rPr lang="en-US" altLang="zh-CN" sz="3735" b="1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, he can’t. But he can </a:t>
            </a:r>
            <a:r>
              <a:rPr lang="en-US" altLang="zh-CN" sz="3735" b="1" smtClean="0">
                <a:solidFill>
                  <a:srgbClr val="FF000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...</a:t>
            </a:r>
            <a:endParaRPr lang="zh-CN" altLang="en-US" sz="3735" b="1">
              <a:solidFill>
                <a:srgbClr val="FF000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algn="ctr"/>
            <a:endParaRPr lang="zh-CN" altLang="en-US" sz="3735">
              <a:latin typeface="Comic Sans MS" panose="030f0702030302020204" pitchFamily="66" charset="0"/>
            </a:endParaRPr>
          </a:p>
        </p:txBody>
      </p:sp>
      <p:pic>
        <p:nvPicPr>
          <p:cNvPr id="3077" name="New picture" title=""/>
          <p:cNvPicPr/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264900" y="10731500"/>
            <a:ext cx="317500" cy="241300"/>
          </a:xfrm>
          <a:prstGeom prst="cube">
            <a:avLst/>
          </a:prstGeom>
        </p:spPr>
      </p:pic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9" name="Text Box 4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828800" y="2578100"/>
            <a:ext cx="8763000" cy="37458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4175" indent="-384175">
              <a:lnSpc>
                <a:spcPct val="110000"/>
              </a:lnSpc>
              <a:buAutoNum type="arabicPeriod"/>
            </a:pPr>
            <a:r>
              <a:rPr lang="en-US" altLang="zh-CN" sz="3600" b="1">
                <a:latin typeface="Times New Roman" panose="02020603050405020304" pitchFamily="18" charset="0"/>
              </a:rPr>
              <a:t> — </a:t>
            </a:r>
            <a:r>
              <a:rPr lang="zh-CN" altLang="en-US" sz="3600" b="1">
                <a:latin typeface="Times New Roman" panose="02020603050405020304" pitchFamily="18" charset="0"/>
              </a:rPr>
              <a:t>你会游泳吗？      	 </a:t>
            </a:r>
            <a:r>
              <a:rPr lang="en-US" altLang="zh-CN" sz="3600" b="1">
                <a:latin typeface="Times New Roman" panose="02020603050405020304" pitchFamily="18" charset="0"/>
              </a:rPr>
              <a:t>_______________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10000"/>
              </a:lnSpc>
              <a:buNone/>
            </a:pPr>
            <a:r>
              <a:rPr lang="en-US" altLang="zh-CN" sz="3600" b="1">
                <a:latin typeface="Times New Roman" panose="02020603050405020304" pitchFamily="18" charset="0"/>
              </a:rPr>
              <a:t>    — </a:t>
            </a:r>
            <a:r>
              <a:rPr lang="zh-CN" altLang="en-US" sz="3600" b="1">
                <a:latin typeface="Times New Roman" panose="02020603050405020304" pitchFamily="18" charset="0"/>
              </a:rPr>
              <a:t>不，我不会。 	 </a:t>
            </a:r>
            <a:r>
              <a:rPr lang="en-US" altLang="zh-CN" sz="3600" b="1">
                <a:latin typeface="Times New Roman" panose="02020603050405020304" pitchFamily="18" charset="0"/>
              </a:rPr>
              <a:t>_______________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10000"/>
              </a:lnSpc>
              <a:buNone/>
            </a:pPr>
            <a:r>
              <a:rPr lang="en-US" altLang="zh-CN" sz="3600" b="1">
                <a:latin typeface="Times New Roman" panose="02020603050405020304" pitchFamily="18" charset="0"/>
              </a:rPr>
              <a:t>2. — </a:t>
            </a:r>
            <a:r>
              <a:rPr lang="zh-CN" altLang="en-US" sz="3600" b="1">
                <a:latin typeface="Times New Roman" panose="02020603050405020304" pitchFamily="18" charset="0"/>
              </a:rPr>
              <a:t>他会下棋吗？ 	</a:t>
            </a:r>
            <a:r>
              <a:rPr lang="en-US" altLang="zh-CN" sz="3600" b="1">
                <a:latin typeface="Times New Roman" panose="02020603050405020304" pitchFamily="18" charset="0"/>
              </a:rPr>
              <a:t>______________________ 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10000"/>
              </a:lnSpc>
              <a:buNone/>
            </a:pPr>
            <a:r>
              <a:rPr lang="en-US" altLang="zh-CN" sz="3600" b="1">
                <a:latin typeface="Times New Roman" panose="02020603050405020304" pitchFamily="18" charset="0"/>
              </a:rPr>
              <a:t>    — </a:t>
            </a:r>
            <a:r>
              <a:rPr lang="zh-CN" altLang="en-US" sz="3600" b="1">
                <a:latin typeface="Times New Roman" panose="02020603050405020304" pitchFamily="18" charset="0"/>
              </a:rPr>
              <a:t>是的，他会。             	</a:t>
            </a:r>
            <a:r>
              <a:rPr lang="en-US" altLang="zh-CN" sz="3600" b="1">
                <a:latin typeface="Times New Roman" panose="02020603050405020304" pitchFamily="18" charset="0"/>
              </a:rPr>
              <a:t>______________________</a:t>
            </a:r>
            <a:endParaRPr lang="en-US" altLang="zh-CN" sz="3600" b="1">
              <a:latin typeface="Times New Roman" panose="02020603050405020304" pitchFamily="18" charset="0"/>
            </a:endParaRPr>
          </a:p>
        </p:txBody>
      </p:sp>
      <p:sp>
        <p:nvSpPr>
          <p:cNvPr id="9" name="Text Box 2" title=""/>
          <p:cNvSpPr txBox="1"/>
          <p:nvPr>
            <p:custDataLst>
              <p:tags r:id="rId4"/>
            </p:custDataLst>
          </p:nvPr>
        </p:nvSpPr>
        <p:spPr>
          <a:xfrm>
            <a:off x="2057400" y="1273175"/>
            <a:ext cx="8153400" cy="13093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600" b="1">
                <a:latin typeface="Times New Roman" panose="02020603050405020304" pitchFamily="18" charset="0"/>
              </a:rPr>
              <a:t>一、 阅读 </a:t>
            </a:r>
            <a:r>
              <a:rPr lang="en-US" altLang="zh-CN" sz="3600" b="1">
                <a:latin typeface="Times New Roman" panose="02020603050405020304" pitchFamily="18" charset="0"/>
              </a:rPr>
              <a:t>Grammar Focus, </a:t>
            </a:r>
            <a:r>
              <a:rPr lang="zh-CN" altLang="en-US" sz="3600" b="1">
                <a:latin typeface="Times New Roman" panose="02020603050405020304" pitchFamily="18" charset="0"/>
              </a:rPr>
              <a:t>完成下列句子。</a:t>
            </a:r>
            <a:endParaRPr lang="zh-CN" altLang="en-US" sz="3600" b="1">
              <a:latin typeface="Times New Roman" panose="02020603050405020304" pitchFamily="18" charset="0"/>
            </a:endParaRPr>
          </a:p>
        </p:txBody>
      </p:sp>
      <p:pic>
        <p:nvPicPr>
          <p:cNvPr id="34821" name="矩形 9" title=""/>
          <p:cNvPicPr/>
          <p:nvPr>
            <p:custDataLst>
              <p:tags r:id="rId6"/>
            </p:custDataLst>
          </p:nvPr>
        </p:nvPicPr>
        <p:blipFill>
          <a:blip r:embed="rId5"/>
          <a:srcRect l="7210" t="20491" r="8885" b="12914"/>
          <a:stretch>
            <a:fillRect/>
          </a:stretch>
        </p:blipFill>
        <p:spPr>
          <a:xfrm>
            <a:off x="1752600" y="152400"/>
            <a:ext cx="3657600" cy="1143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Text Box 3" title=""/>
          <p:cNvSpPr txBox="1"/>
          <p:nvPr>
            <p:custDataLst>
              <p:tags r:id="rId7"/>
            </p:custDataLst>
          </p:nvPr>
        </p:nvSpPr>
        <p:spPr>
          <a:xfrm>
            <a:off x="6629400" y="3178175"/>
            <a:ext cx="2514600" cy="7004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No, 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I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can’t. </a:t>
            </a:r>
            <a:endParaRPr lang="en-US" altLang="zh-CN" sz="36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2" name="Text Box 7" title=""/>
          <p:cNvSpPr txBox="1"/>
          <p:nvPr>
            <p:custDataLst>
              <p:tags r:id="rId8"/>
            </p:custDataLst>
          </p:nvPr>
        </p:nvSpPr>
        <p:spPr>
          <a:xfrm>
            <a:off x="6629400" y="2536825"/>
            <a:ext cx="3276600" cy="7004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36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you </a:t>
            </a: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swim?</a:t>
            </a:r>
            <a:endParaRPr lang="en-US" altLang="zh-CN" sz="36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Text Box 7" title=""/>
          <p:cNvSpPr txBox="1"/>
          <p:nvPr>
            <p:custDataLst>
              <p:tags r:id="rId9"/>
            </p:custDataLst>
          </p:nvPr>
        </p:nvSpPr>
        <p:spPr>
          <a:xfrm>
            <a:off x="2819400" y="4408488"/>
            <a:ext cx="4800600" cy="7004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36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he </a:t>
            </a:r>
            <a:r>
              <a:rPr lang="en-US" altLang="zh-CN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play chess?</a:t>
            </a:r>
            <a:endParaRPr lang="en-US" altLang="zh-CN" sz="36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Text Box 3" title=""/>
          <p:cNvSpPr txBox="1"/>
          <p:nvPr>
            <p:custDataLst>
              <p:tags r:id="rId10"/>
            </p:custDataLst>
          </p:nvPr>
        </p:nvSpPr>
        <p:spPr>
          <a:xfrm>
            <a:off x="2819400" y="5562600"/>
            <a:ext cx="2514600" cy="7004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00CC"/>
                </a:solidFill>
                <a:latin typeface="Times New Roman" panose="02020603050405020304" pitchFamily="18" charset="0"/>
              </a:rPr>
              <a:t>Yes,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 he </a:t>
            </a:r>
            <a:r>
              <a:rPr lang="en-US" altLang="zh-CN" sz="3600" b="1">
                <a:solidFill>
                  <a:srgbClr val="0000CC"/>
                </a:solidFill>
                <a:latin typeface="Times New Roman" panose="02020603050405020304" pitchFamily="18" charset="0"/>
              </a:rPr>
              <a:t>can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. </a:t>
            </a:r>
            <a:endParaRPr lang="en-US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512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9" name="Text Box 4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58925" y="274638"/>
            <a:ext cx="9456738" cy="64903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4175" indent="-384175">
              <a:lnSpc>
                <a:spcPct val="130000"/>
              </a:lnSpc>
              <a:buAutoNum type="arabicPeriod" startAt="3"/>
            </a:pPr>
            <a:r>
              <a:rPr lang="zh-CN" altLang="en-US" sz="3200" b="1">
                <a:latin typeface="Times New Roman" panose="02020603050405020304" pitchFamily="18" charset="0"/>
              </a:rPr>
              <a:t>你和汤姆会下棋吗</a:t>
            </a:r>
            <a:r>
              <a:rPr lang="en-US" altLang="zh-CN" sz="3200" b="1">
                <a:latin typeface="Times New Roman" panose="02020603050405020304" pitchFamily="18" charset="0"/>
              </a:rPr>
              <a:t>?_________________________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    </a:t>
            </a:r>
            <a:r>
              <a:rPr lang="zh-CN" altLang="en-US" sz="3200" b="1">
                <a:latin typeface="Times New Roman" panose="02020603050405020304" pitchFamily="18" charset="0"/>
              </a:rPr>
              <a:t>不，我们不会。       </a:t>
            </a:r>
            <a:r>
              <a:rPr lang="en-US" altLang="zh-CN" sz="3200" b="1">
                <a:latin typeface="Times New Roman" panose="02020603050405020304" pitchFamily="18" charset="0"/>
              </a:rPr>
              <a:t>_____________________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AutoNum type="arabicPeriod" startAt="4"/>
            </a:pPr>
            <a:r>
              <a:rPr lang="en-US" altLang="zh-CN" sz="3200" b="1">
                <a:latin typeface="Times New Roman" panose="02020603050405020304" pitchFamily="18" charset="0"/>
              </a:rPr>
              <a:t> — </a:t>
            </a:r>
            <a:r>
              <a:rPr lang="zh-CN" altLang="en-US" sz="3200" b="1">
                <a:latin typeface="Times New Roman" panose="02020603050405020304" pitchFamily="18" charset="0"/>
              </a:rPr>
              <a:t>贝尔和简会跳舞吗？</a:t>
            </a:r>
            <a:r>
              <a:rPr lang="en-US" altLang="zh-CN" sz="3200" b="1">
                <a:latin typeface="Times New Roman" panose="02020603050405020304" pitchFamily="18" charset="0"/>
              </a:rPr>
              <a:t>______________________</a:t>
            </a:r>
            <a:br>
              <a:rPr lang="en-US" altLang="zh-CN" sz="3200" b="1">
                <a:latin typeface="Times New Roman" panose="02020603050405020304" pitchFamily="18" charset="0"/>
              </a:rPr>
            </a:br>
            <a:r>
              <a:rPr lang="en-US" altLang="zh-CN" sz="3200" b="1">
                <a:latin typeface="Times New Roman" panose="02020603050405020304" pitchFamily="18" charset="0"/>
              </a:rPr>
              <a:t> — </a:t>
            </a:r>
            <a:r>
              <a:rPr lang="zh-CN" altLang="en-US" sz="3200" b="1">
                <a:latin typeface="Times New Roman" panose="02020603050405020304" pitchFamily="18" charset="0"/>
              </a:rPr>
              <a:t>是的，会。        </a:t>
            </a:r>
            <a:r>
              <a:rPr lang="en-US" altLang="zh-CN" sz="3200" b="1">
                <a:latin typeface="Times New Roman" panose="02020603050405020304" pitchFamily="18" charset="0"/>
              </a:rPr>
              <a:t>_________________  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AutoNum type="arabicPeriod" startAt="5"/>
            </a:pPr>
            <a:r>
              <a:rPr lang="en-US" altLang="zh-CN" sz="3200" b="1">
                <a:latin typeface="Times New Roman" panose="02020603050405020304" pitchFamily="18" charset="0"/>
              </a:rPr>
              <a:t> — </a:t>
            </a:r>
            <a:r>
              <a:rPr lang="zh-CN" altLang="en-US" sz="3200" b="1">
                <a:latin typeface="Times New Roman" panose="02020603050405020304" pitchFamily="18" charset="0"/>
              </a:rPr>
              <a:t>你会做什么事情？</a:t>
            </a:r>
            <a:r>
              <a:rPr lang="en-US" altLang="zh-CN" sz="3200" b="1">
                <a:latin typeface="Times New Roman" panose="02020603050405020304" pitchFamily="18" charset="0"/>
              </a:rPr>
              <a:t>_______________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    — </a:t>
            </a:r>
            <a:r>
              <a:rPr lang="zh-CN" altLang="en-US" sz="3200" b="1">
                <a:latin typeface="Times New Roman" panose="02020603050405020304" pitchFamily="18" charset="0"/>
              </a:rPr>
              <a:t>我会弹吉它。  </a:t>
            </a:r>
            <a:r>
              <a:rPr lang="en-US" altLang="zh-CN" sz="3200" b="1">
                <a:latin typeface="Times New Roman" panose="02020603050405020304" pitchFamily="18" charset="0"/>
              </a:rPr>
              <a:t>___________________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6.</a:t>
            </a:r>
            <a:r>
              <a:rPr lang="zh-CN" altLang="en-US" sz="3200" b="1">
                <a:latin typeface="Times New Roman" panose="02020603050405020304" pitchFamily="18" charset="0"/>
              </a:rPr>
              <a:t>你们想参加什么俱乐部？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______________________________</a:t>
            </a:r>
            <a:endParaRPr lang="en-US" altLang="zh-CN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   </a:t>
            </a:r>
            <a:r>
              <a:rPr lang="zh-CN" altLang="en-US" sz="3200" b="1">
                <a:latin typeface="Times New Roman" panose="02020603050405020304" pitchFamily="18" charset="0"/>
              </a:rPr>
              <a:t>我们想参加象棋俱乐部。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pPr marL="384175" indent="-384175">
              <a:lnSpc>
                <a:spcPct val="130000"/>
              </a:lnSpc>
              <a:buNone/>
            </a:pPr>
            <a:r>
              <a:rPr lang="en-US" altLang="zh-CN" sz="3200" b="1">
                <a:latin typeface="Times New Roman" panose="02020603050405020304" pitchFamily="18" charset="0"/>
              </a:rPr>
              <a:t>________________________________</a:t>
            </a:r>
            <a:endParaRPr lang="en-US" altLang="zh-CN" sz="3200" b="1">
              <a:latin typeface="Times New Roman" panose="02020603050405020304" pitchFamily="18" charset="0"/>
            </a:endParaRPr>
          </a:p>
        </p:txBody>
      </p:sp>
      <p:sp>
        <p:nvSpPr>
          <p:cNvPr id="14" name="Text Box 3" title=""/>
          <p:cNvSpPr txBox="1"/>
          <p:nvPr>
            <p:custDataLst>
              <p:tags r:id="rId4"/>
            </p:custDataLst>
          </p:nvPr>
        </p:nvSpPr>
        <p:spPr>
          <a:xfrm>
            <a:off x="5519738" y="836613"/>
            <a:ext cx="3079750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</a:rPr>
              <a:t>No,</a:t>
            </a:r>
            <a:r>
              <a:rPr lang="en-US" altLang="zh-CN" sz="3200" b="1">
                <a:latin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we</a:t>
            </a:r>
            <a:r>
              <a:rPr lang="en-US" altLang="zh-CN" sz="3200" b="1">
                <a:latin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</a:rPr>
              <a:t>can’t</a:t>
            </a:r>
            <a:r>
              <a:rPr lang="en-US" altLang="zh-CN" sz="3200" b="1">
                <a:latin typeface="Times New Roman" panose="02020603050405020304" pitchFamily="18" charset="0"/>
              </a:rPr>
              <a:t>. </a:t>
            </a:r>
            <a:endParaRPr lang="en-US" altLang="zh-CN" sz="3200" b="1">
              <a:latin typeface="Times New Roman" panose="02020603050405020304" pitchFamily="18" charset="0"/>
            </a:endParaRPr>
          </a:p>
        </p:txBody>
      </p:sp>
      <p:sp>
        <p:nvSpPr>
          <p:cNvPr id="15" name="Text Box 3" title=""/>
          <p:cNvSpPr txBox="1"/>
          <p:nvPr>
            <p:custDataLst>
              <p:tags r:id="rId5"/>
            </p:custDataLst>
          </p:nvPr>
        </p:nvSpPr>
        <p:spPr>
          <a:xfrm>
            <a:off x="5232400" y="2133600"/>
            <a:ext cx="3267075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</a:rPr>
              <a:t>Yes,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they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</a:rPr>
              <a:t> can. </a:t>
            </a:r>
            <a:endParaRPr lang="en-US" altLang="zh-CN" sz="32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" name="Text Box 7" title=""/>
          <p:cNvSpPr txBox="1"/>
          <p:nvPr>
            <p:custDataLst>
              <p:tags r:id="rId6"/>
            </p:custDataLst>
          </p:nvPr>
        </p:nvSpPr>
        <p:spPr>
          <a:xfrm>
            <a:off x="5232400" y="-26987"/>
            <a:ext cx="5689600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and Tom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play chess?</a:t>
            </a:r>
            <a:endParaRPr lang="en-US" altLang="zh-CN" sz="32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7" name="Text Box 7" title=""/>
          <p:cNvSpPr txBox="1"/>
          <p:nvPr>
            <p:custDataLst>
              <p:tags r:id="rId7"/>
            </p:custDataLst>
          </p:nvPr>
        </p:nvSpPr>
        <p:spPr>
          <a:xfrm>
            <a:off x="6030913" y="1485900"/>
            <a:ext cx="5105400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Bill and Jane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dance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altLang="zh-CN" sz="3200" b="1">
              <a:solidFill>
                <a:srgbClr val="FF33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Text Box 7" title=""/>
          <p:cNvSpPr txBox="1"/>
          <p:nvPr>
            <p:custDataLst>
              <p:tags r:id="rId8"/>
            </p:custDataLst>
          </p:nvPr>
        </p:nvSpPr>
        <p:spPr>
          <a:xfrm>
            <a:off x="5880100" y="2854325"/>
            <a:ext cx="3854450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you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altLang="zh-CN" sz="3200" b="1">
              <a:solidFill>
                <a:srgbClr val="FF33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9" name="Text Box 3" title=""/>
          <p:cNvSpPr txBox="1"/>
          <p:nvPr>
            <p:custDataLst>
              <p:tags r:id="rId9"/>
            </p:custDataLst>
          </p:nvPr>
        </p:nvSpPr>
        <p:spPr>
          <a:xfrm>
            <a:off x="5087938" y="3286125"/>
            <a:ext cx="4495800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I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</a:rPr>
              <a:t> can </a:t>
            </a:r>
            <a:r>
              <a:rPr lang="en-US" altLang="zh-CN" sz="3200" b="1">
                <a:latin typeface="Times New Roman" panose="02020603050405020304" pitchFamily="18" charset="0"/>
              </a:rPr>
              <a:t>play the guitar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</a:rPr>
              <a:t>. </a:t>
            </a:r>
            <a:endParaRPr lang="en-US" altLang="zh-CN" sz="32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ext Box 7" title=""/>
          <p:cNvSpPr txBox="1"/>
          <p:nvPr>
            <p:custDataLst>
              <p:tags r:id="rId10"/>
            </p:custDataLst>
          </p:nvPr>
        </p:nvSpPr>
        <p:spPr>
          <a:xfrm>
            <a:off x="2063750" y="4510088"/>
            <a:ext cx="6696075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club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you </a:t>
            </a: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want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to join</a:t>
            </a:r>
            <a:r>
              <a:rPr lang="en-US" altLang="zh-CN" sz="3200" b="1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altLang="zh-CN" sz="3200" b="1">
              <a:solidFill>
                <a:srgbClr val="FF33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Text Box 7" title=""/>
          <p:cNvSpPr txBox="1"/>
          <p:nvPr>
            <p:custDataLst>
              <p:tags r:id="rId11"/>
            </p:custDataLst>
          </p:nvPr>
        </p:nvSpPr>
        <p:spPr>
          <a:xfrm>
            <a:off x="2063750" y="5662613"/>
            <a:ext cx="6840538" cy="7308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want to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join the chess club.</a:t>
            </a:r>
            <a:endParaRPr lang="en-US" altLang="zh-CN" sz="3200" b="1">
              <a:solidFill>
                <a:srgbClr val="FF33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9" name="Text Box 4" title=""/>
          <p:cNvSpPr txBox="1"/>
          <p:nvPr>
            <p:custDataLst>
              <p:tags r:id="rId3"/>
            </p:custDataLst>
          </p:nvPr>
        </p:nvSpPr>
        <p:spPr>
          <a:xfrm>
            <a:off x="2057400" y="584200"/>
            <a:ext cx="8305800" cy="2971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30000"/>
              </a:lnSpc>
              <a:tabLst>
                <a:tab pos="444500"/>
              </a:tabLst>
            </a:pPr>
            <a:r>
              <a:rPr lang="en-US" altLang="zh-CN" sz="3600" b="1">
                <a:latin typeface="Times New Roman" panose="02020603050405020304" pitchFamily="18" charset="0"/>
              </a:rPr>
              <a:t>1. </a:t>
            </a:r>
            <a:r>
              <a:rPr lang="zh-CN" altLang="en-US" sz="3600" b="1">
                <a:latin typeface="Times New Roman" panose="02020603050405020304" pitchFamily="18" charset="0"/>
              </a:rPr>
              <a:t>可以看出，在 </a:t>
            </a:r>
            <a:r>
              <a:rPr lang="en-US" altLang="zh-CN" sz="3600" b="1">
                <a:latin typeface="Times New Roman" panose="02020603050405020304" pitchFamily="18" charset="0"/>
              </a:rPr>
              <a:t>Can…? </a:t>
            </a:r>
            <a:r>
              <a:rPr lang="zh-CN" altLang="en-US" sz="3600" b="1">
                <a:latin typeface="Times New Roman" panose="02020603050405020304" pitchFamily="18" charset="0"/>
              </a:rPr>
              <a:t>句型中，情态	动词 </a:t>
            </a:r>
            <a:r>
              <a:rPr lang="en-US" altLang="zh-CN" sz="3600" b="1">
                <a:latin typeface="Times New Roman" panose="02020603050405020304" pitchFamily="18" charset="0"/>
              </a:rPr>
              <a:t>can </a:t>
            </a:r>
            <a:r>
              <a:rPr lang="zh-CN" altLang="en-US" sz="3600" b="1">
                <a:latin typeface="Times New Roman" panose="02020603050405020304" pitchFamily="18" charset="0"/>
              </a:rPr>
              <a:t>没有</a:t>
            </a:r>
            <a:r>
              <a:rPr lang="en-US" altLang="zh-CN" sz="3600" b="1">
                <a:latin typeface="Times New Roman" panose="02020603050405020304" pitchFamily="18" charset="0"/>
              </a:rPr>
              <a:t>_____ </a:t>
            </a:r>
            <a:r>
              <a:rPr lang="zh-CN" altLang="en-US" sz="3600" b="1">
                <a:latin typeface="Times New Roman" panose="02020603050405020304" pitchFamily="18" charset="0"/>
              </a:rPr>
              <a:t>和 </a:t>
            </a:r>
            <a:r>
              <a:rPr lang="en-US" altLang="zh-CN" sz="3600" b="1">
                <a:latin typeface="Times New Roman" panose="02020603050405020304" pitchFamily="18" charset="0"/>
              </a:rPr>
              <a:t>___ </a:t>
            </a:r>
            <a:r>
              <a:rPr lang="zh-CN" altLang="en-US" sz="3600" b="1">
                <a:latin typeface="Times New Roman" panose="02020603050405020304" pitchFamily="18" charset="0"/>
              </a:rPr>
              <a:t>的变化。</a:t>
            </a:r>
            <a:endParaRPr lang="zh-CN" altLang="en-US" sz="3600" b="1">
              <a:latin typeface="Times New Roman" panose="02020603050405020304" pitchFamily="18" charset="0"/>
            </a:endParaRPr>
          </a:p>
          <a:p>
            <a:pPr defTabSz="914400">
              <a:lnSpc>
                <a:spcPct val="130000"/>
              </a:lnSpc>
              <a:tabLst>
                <a:tab pos="444500"/>
              </a:tabLst>
            </a:pPr>
            <a:r>
              <a:rPr lang="en-US" altLang="zh-CN" sz="3600" b="1">
                <a:latin typeface="Times New Roman" panose="02020603050405020304" pitchFamily="18" charset="0"/>
              </a:rPr>
              <a:t>2. </a:t>
            </a:r>
            <a:r>
              <a:rPr lang="zh-CN" altLang="en-US" sz="3600" b="1">
                <a:latin typeface="Times New Roman" panose="02020603050405020304" pitchFamily="18" charset="0"/>
              </a:rPr>
              <a:t>用情态动词 </a:t>
            </a:r>
            <a:r>
              <a:rPr lang="en-US" altLang="zh-CN" sz="3600" b="1">
                <a:latin typeface="Times New Roman" panose="02020603050405020304" pitchFamily="18" charset="0"/>
              </a:rPr>
              <a:t>can </a:t>
            </a:r>
            <a:r>
              <a:rPr lang="zh-CN" altLang="en-US" sz="3600" b="1">
                <a:latin typeface="Times New Roman" panose="02020603050405020304" pitchFamily="18" charset="0"/>
              </a:rPr>
              <a:t>来询问他人的能力可	以归纳为以下句型：</a:t>
            </a:r>
            <a:endParaRPr lang="zh-CN" altLang="en-US" sz="3600" b="1">
              <a:latin typeface="Times New Roman" panose="02020603050405020304" pitchFamily="18" charset="0"/>
            </a:endParaRPr>
          </a:p>
        </p:txBody>
      </p:sp>
      <p:sp>
        <p:nvSpPr>
          <p:cNvPr id="9" name="Text Box 2" title=""/>
          <p:cNvSpPr txBox="1"/>
          <p:nvPr>
            <p:custDataLst>
              <p:tags r:id="rId4"/>
            </p:custDataLst>
          </p:nvPr>
        </p:nvSpPr>
        <p:spPr>
          <a:xfrm>
            <a:off x="1981200" y="-242887"/>
            <a:ext cx="35814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solidFill>
                  <a:srgbClr val="C00000"/>
                </a:solidFill>
                <a:latin typeface="Times New Roman" panose="02020603050405020304" pitchFamily="18" charset="0"/>
              </a:rPr>
              <a:t>二、探究乐园。</a:t>
            </a:r>
            <a:endParaRPr lang="zh-CN" altLang="en-US" sz="3600" b="1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82" name="Text Box 7" title=""/>
          <p:cNvSpPr txBox="1"/>
          <p:nvPr>
            <p:custDataLst>
              <p:tags r:id="rId5"/>
            </p:custDataLst>
          </p:nvPr>
        </p:nvSpPr>
        <p:spPr>
          <a:xfrm>
            <a:off x="5334000" y="1236663"/>
            <a:ext cx="11430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_x000B__x000C_"/>
              </a:rPr>
              <a:t>人称</a:t>
            </a:r>
            <a:endParaRPr lang="zh-CN" altLang="en-US" sz="3600" b="1">
              <a:solidFill>
                <a:srgbClr val="FF0000"/>
              </a:solidFill>
              <a:latin typeface="_x000B__x000C_"/>
            </a:endParaRPr>
          </a:p>
        </p:txBody>
      </p:sp>
      <p:sp>
        <p:nvSpPr>
          <p:cNvPr id="11" name="Text Box 7" title=""/>
          <p:cNvSpPr txBox="1"/>
          <p:nvPr>
            <p:custDataLst>
              <p:tags r:id="rId6"/>
            </p:custDataLst>
          </p:nvPr>
        </p:nvSpPr>
        <p:spPr>
          <a:xfrm>
            <a:off x="7162800" y="1225550"/>
            <a:ext cx="6096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_x000B__x000C_"/>
              </a:rPr>
              <a:t>数</a:t>
            </a:r>
            <a:endParaRPr lang="zh-CN" altLang="en-US" sz="3600" b="1">
              <a:solidFill>
                <a:srgbClr val="FF0000"/>
              </a:solidFill>
              <a:latin typeface="_x000B__x000C_"/>
            </a:endParaRPr>
          </a:p>
        </p:txBody>
      </p:sp>
      <p:sp>
        <p:nvSpPr>
          <p:cNvPr id="2" name="Text Box 4" title=""/>
          <p:cNvSpPr txBox="1"/>
          <p:nvPr>
            <p:custDataLst>
              <p:tags r:id="rId7"/>
            </p:custDataLst>
          </p:nvPr>
        </p:nvSpPr>
        <p:spPr>
          <a:xfrm>
            <a:off x="2057400" y="3402013"/>
            <a:ext cx="8305800" cy="2971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600" b="1">
                <a:latin typeface="Times New Roman" panose="02020603050405020304" pitchFamily="18" charset="0"/>
              </a:rPr>
              <a:t>   Can + _____ + __________ + </a:t>
            </a:r>
            <a:r>
              <a:rPr lang="zh-CN" altLang="en-US" sz="3600" b="1">
                <a:latin typeface="Times New Roman" panose="02020603050405020304" pitchFamily="18" charset="0"/>
              </a:rPr>
              <a:t>其他</a:t>
            </a:r>
            <a:r>
              <a:rPr lang="en-US" altLang="zh-CN" sz="3600" b="1">
                <a:latin typeface="Times New Roman" panose="02020603050405020304" pitchFamily="18" charset="0"/>
              </a:rPr>
              <a:t>?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3600" b="1">
                <a:latin typeface="Times New Roman" panose="02020603050405020304" pitchFamily="18" charset="0"/>
              </a:rPr>
              <a:t>   </a:t>
            </a:r>
            <a:r>
              <a:rPr lang="zh-CN" altLang="en-US" sz="3600" b="1">
                <a:latin typeface="Times New Roman" panose="02020603050405020304" pitchFamily="18" charset="0"/>
              </a:rPr>
              <a:t>肯定回答</a:t>
            </a:r>
            <a:r>
              <a:rPr lang="en-US" altLang="zh-CN" sz="3600" b="1">
                <a:latin typeface="Times New Roman" panose="02020603050405020304" pitchFamily="18" charset="0"/>
              </a:rPr>
              <a:t>: _________________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3600" b="1">
                <a:latin typeface="Times New Roman" panose="02020603050405020304" pitchFamily="18" charset="0"/>
              </a:rPr>
              <a:t>   </a:t>
            </a:r>
            <a:r>
              <a:rPr lang="zh-CN" altLang="en-US" sz="3600" b="1">
                <a:latin typeface="Times New Roman" panose="02020603050405020304" pitchFamily="18" charset="0"/>
              </a:rPr>
              <a:t>否定回答</a:t>
            </a:r>
            <a:r>
              <a:rPr lang="en-US" altLang="zh-CN" sz="3600" b="1">
                <a:latin typeface="Times New Roman" panose="02020603050405020304" pitchFamily="18" charset="0"/>
              </a:rPr>
              <a:t>: _________________</a:t>
            </a:r>
            <a:endParaRPr lang="en-US" altLang="zh-CN" sz="3600" b="1">
              <a:latin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3600" b="1">
                <a:latin typeface="Times New Roman" panose="02020603050405020304" pitchFamily="18" charset="0"/>
              </a:rPr>
              <a:t>   What + can + _____ + ____?</a:t>
            </a:r>
            <a:endParaRPr lang="en-US" altLang="zh-CN" sz="3600" b="1">
              <a:latin typeface="Times New Roman" panose="02020603050405020304" pitchFamily="18" charset="0"/>
            </a:endParaRPr>
          </a:p>
        </p:txBody>
      </p:sp>
      <p:sp>
        <p:nvSpPr>
          <p:cNvPr id="5122" name="Text Box 3" title=""/>
          <p:cNvSpPr txBox="1"/>
          <p:nvPr>
            <p:custDataLst>
              <p:tags r:id="rId8"/>
            </p:custDataLst>
          </p:nvPr>
        </p:nvSpPr>
        <p:spPr>
          <a:xfrm>
            <a:off x="4648200" y="4119563"/>
            <a:ext cx="40386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Yes,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主语 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+ can.</a:t>
            </a:r>
            <a:endParaRPr lang="en-US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" name="Text Box 3" title=""/>
          <p:cNvSpPr txBox="1"/>
          <p:nvPr>
            <p:custDataLst>
              <p:tags r:id="rId9"/>
            </p:custDataLst>
          </p:nvPr>
        </p:nvSpPr>
        <p:spPr>
          <a:xfrm>
            <a:off x="4648200" y="4805363"/>
            <a:ext cx="40386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No,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主语 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+ can’t.</a:t>
            </a:r>
            <a:endParaRPr lang="en-US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" name="Text Box 3" title=""/>
          <p:cNvSpPr txBox="1"/>
          <p:nvPr>
            <p:custDataLst>
              <p:tags r:id="rId10"/>
            </p:custDataLst>
          </p:nvPr>
        </p:nvSpPr>
        <p:spPr>
          <a:xfrm>
            <a:off x="3810000" y="3357563"/>
            <a:ext cx="39624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主语       动词原形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" name="Text Box 3" title=""/>
          <p:cNvSpPr txBox="1"/>
          <p:nvPr>
            <p:custDataLst>
              <p:tags r:id="rId11"/>
            </p:custDataLst>
          </p:nvPr>
        </p:nvSpPr>
        <p:spPr>
          <a:xfrm>
            <a:off x="5181600" y="5535613"/>
            <a:ext cx="29718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主语       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do</a:t>
            </a:r>
            <a:endParaRPr lang="en-US" altLang="zh-CN" sz="36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5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9" grpId="0"/>
      <p:bldP spid="2" grpId="0"/>
      <p:bldP spid="5122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626" name="标题 26625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905000" y="-152400"/>
            <a:ext cx="8077200" cy="1066800"/>
          </a:xfrm>
        </p:spPr>
        <p:txBody>
          <a:bodyPr anchor="ctr" anchorCtr="0"/>
          <a:lstStyle/>
          <a:p>
            <a:r>
              <a:rPr lang="en-US" altLang="zh-CN" b="1">
                <a:solidFill>
                  <a:srgbClr val="0000FF"/>
                </a:solidFill>
              </a:rPr>
              <a:t>Summary</a:t>
            </a:r>
            <a:endParaRPr lang="en-US" altLang="zh-CN" b="1">
              <a:solidFill>
                <a:srgbClr val="0000FF"/>
              </a:solidFill>
            </a:endParaRPr>
          </a:p>
        </p:txBody>
      </p:sp>
      <p:sp>
        <p:nvSpPr>
          <p:cNvPr id="26627" name="文本占位符 26626" title="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1752600" y="1089660"/>
            <a:ext cx="8686800" cy="54102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zh-CN" altLang="en-US" sz="2400" b="1"/>
              <a:t>一、</a:t>
            </a:r>
            <a:r>
              <a:rPr lang="en-US" altLang="zh-CN" sz="2400" b="1">
                <a:solidFill>
                  <a:srgbClr val="0000FF"/>
                </a:solidFill>
              </a:rPr>
              <a:t>Can </a:t>
            </a:r>
            <a:r>
              <a:rPr lang="zh-CN" altLang="en-US" sz="2400" b="1"/>
              <a:t>的用法</a:t>
            </a:r>
            <a:endParaRPr lang="zh-CN" altLang="en-US" sz="2400" b="1"/>
          </a:p>
          <a:p>
            <a:pPr>
              <a:lnSpc>
                <a:spcPct val="80000"/>
              </a:lnSpc>
            </a:pPr>
            <a:r>
              <a:rPr lang="en-US" altLang="zh-CN" sz="2400" b="1"/>
              <a:t>(1)</a:t>
            </a:r>
            <a:r>
              <a:rPr lang="zh-CN" altLang="en-US" sz="2400" b="1"/>
              <a:t>它是情态动词帮助说明能力、意愿等的词，</a:t>
            </a:r>
            <a:r>
              <a:rPr lang="en-US" altLang="zh-CN" sz="2400" b="1"/>
              <a:t>can</a:t>
            </a:r>
            <a:r>
              <a:rPr lang="zh-CN" altLang="en-US" sz="2400" b="1"/>
              <a:t>后跟动词原</a:t>
            </a:r>
            <a:endParaRPr lang="zh-CN" altLang="en-US" sz="2400" b="1"/>
          </a:p>
          <a:p>
            <a:pPr>
              <a:lnSpc>
                <a:spcPct val="80000"/>
              </a:lnSpc>
            </a:pPr>
            <a:r>
              <a:rPr lang="zh-CN" altLang="en-US" sz="2400" b="1"/>
              <a:t>形，并且它不随主语人称的变化而变化 。</a:t>
            </a:r>
            <a:endParaRPr lang="zh-CN" altLang="en-US" sz="2400" b="1"/>
          </a:p>
          <a:p>
            <a:pPr>
              <a:lnSpc>
                <a:spcPct val="80000"/>
              </a:lnSpc>
            </a:pPr>
            <a:r>
              <a:rPr lang="en-US" altLang="zh-CN" sz="2400" b="1" err="1"/>
              <a:t>Eg.  I can</a:t>
            </a:r>
            <a:r>
              <a:rPr lang="en-US" altLang="zh-CN" sz="2400" b="1">
                <a:solidFill>
                  <a:srgbClr val="FF0066"/>
                </a:solidFill>
              </a:rPr>
              <a:t> sing</a:t>
            </a:r>
            <a:r>
              <a:rPr lang="en-US" altLang="zh-CN" sz="2400" b="1"/>
              <a:t>.</a:t>
            </a:r>
            <a:endParaRPr lang="en-US" altLang="zh-CN" sz="2400" b="1"/>
          </a:p>
          <a:p>
            <a:pPr>
              <a:lnSpc>
                <a:spcPct val="80000"/>
              </a:lnSpc>
            </a:pPr>
            <a:r>
              <a:rPr lang="en-US" altLang="zh-CN" sz="2400" b="1"/>
              <a:t>       He can </a:t>
            </a:r>
            <a:r>
              <a:rPr lang="en-US" altLang="zh-CN" sz="2400" b="1">
                <a:solidFill>
                  <a:srgbClr val="FF0066"/>
                </a:solidFill>
              </a:rPr>
              <a:t>swim</a:t>
            </a:r>
            <a:r>
              <a:rPr lang="en-US" altLang="zh-CN" sz="2400" b="1"/>
              <a:t>.</a:t>
            </a:r>
            <a:endParaRPr lang="en-US" altLang="zh-CN" sz="2400" b="1"/>
          </a:p>
          <a:p>
            <a:pPr>
              <a:lnSpc>
                <a:spcPct val="80000"/>
              </a:lnSpc>
            </a:pPr>
            <a:endParaRPr lang="en-US" altLang="zh-CN" sz="2400" b="1"/>
          </a:p>
          <a:p>
            <a:pPr>
              <a:lnSpc>
                <a:spcPct val="80000"/>
              </a:lnSpc>
            </a:pPr>
            <a:r>
              <a:rPr lang="en-US" altLang="zh-CN" sz="2400" b="1"/>
              <a:t>(2) </a:t>
            </a:r>
            <a:r>
              <a:rPr lang="zh-CN" altLang="en-US" sz="2400" b="1"/>
              <a:t>变否定句直接在</a:t>
            </a:r>
            <a:r>
              <a:rPr lang="en-US" altLang="zh-CN" sz="2400" b="1"/>
              <a:t>can</a:t>
            </a:r>
            <a:r>
              <a:rPr lang="zh-CN" altLang="en-US" sz="2400" b="1"/>
              <a:t>后加“</a:t>
            </a:r>
            <a:r>
              <a:rPr lang="en-US" altLang="zh-CN" sz="2400" b="1"/>
              <a:t>not”</a:t>
            </a:r>
            <a:r>
              <a:rPr lang="zh-CN" altLang="en-US" sz="2400" b="1"/>
              <a:t>。</a:t>
            </a:r>
            <a:endParaRPr lang="zh-CN" altLang="en-US" sz="2400" b="1"/>
          </a:p>
          <a:p>
            <a:pPr>
              <a:lnSpc>
                <a:spcPct val="80000"/>
              </a:lnSpc>
            </a:pPr>
            <a:r>
              <a:rPr lang="en-US" altLang="zh-CN" sz="2400" b="1" err="1"/>
              <a:t>Eg.  I can </a:t>
            </a:r>
            <a:r>
              <a:rPr lang="en-US" altLang="zh-CN" sz="2400" b="1">
                <a:solidFill>
                  <a:srgbClr val="FF3300"/>
                </a:solidFill>
              </a:rPr>
              <a:t>not</a:t>
            </a:r>
            <a:r>
              <a:rPr lang="en-US" altLang="zh-CN" sz="2400" b="1"/>
              <a:t> dance.</a:t>
            </a:r>
            <a:endParaRPr lang="en-US" altLang="zh-CN" sz="2400" b="1"/>
          </a:p>
          <a:p>
            <a:pPr>
              <a:lnSpc>
                <a:spcPct val="80000"/>
              </a:lnSpc>
            </a:pPr>
            <a:endParaRPr lang="en-US" altLang="zh-CN" sz="2400" b="1"/>
          </a:p>
          <a:p>
            <a:pPr>
              <a:lnSpc>
                <a:spcPct val="80000"/>
              </a:lnSpc>
            </a:pPr>
            <a:r>
              <a:rPr lang="en-US" altLang="zh-CN" sz="2400" b="1"/>
              <a:t>(3)</a:t>
            </a:r>
            <a:r>
              <a:rPr lang="zh-CN" altLang="en-US" sz="2400" b="1"/>
              <a:t>变疑问句直接把</a:t>
            </a:r>
            <a:r>
              <a:rPr lang="en-US" altLang="zh-CN" sz="2400" b="1"/>
              <a:t>can</a:t>
            </a:r>
            <a:r>
              <a:rPr lang="zh-CN" altLang="en-US" sz="2400" b="1"/>
              <a:t>提前。</a:t>
            </a:r>
            <a:endParaRPr lang="zh-CN" altLang="en-US" sz="2400" b="1"/>
          </a:p>
          <a:p>
            <a:pPr>
              <a:lnSpc>
                <a:spcPct val="80000"/>
              </a:lnSpc>
            </a:pPr>
            <a:r>
              <a:rPr lang="en-US" altLang="zh-CN" sz="2400" b="1" err="1"/>
              <a:t>Eg.   </a:t>
            </a:r>
            <a:r>
              <a:rPr lang="en-US" altLang="zh-CN" sz="2400" b="1">
                <a:solidFill>
                  <a:srgbClr val="FF3300"/>
                </a:solidFill>
              </a:rPr>
              <a:t>Can</a:t>
            </a:r>
            <a:r>
              <a:rPr lang="en-US" altLang="zh-CN" sz="2400" b="1"/>
              <a:t> you dance ? </a:t>
            </a:r>
            <a:endParaRPr lang="en-US" altLang="zh-CN" sz="2400" b="1"/>
          </a:p>
          <a:p>
            <a:pPr>
              <a:lnSpc>
                <a:spcPct val="80000"/>
              </a:lnSpc>
            </a:pPr>
            <a:r>
              <a:rPr lang="en-US" altLang="zh-CN" sz="2400" b="1"/>
              <a:t>        What </a:t>
            </a:r>
            <a:r>
              <a:rPr lang="en-US" altLang="zh-CN" sz="2400" b="1">
                <a:solidFill>
                  <a:srgbClr val="FF3300"/>
                </a:solidFill>
              </a:rPr>
              <a:t>can</a:t>
            </a:r>
            <a:r>
              <a:rPr lang="en-US" altLang="zh-CN" sz="2400" b="1"/>
              <a:t> you do ? </a:t>
            </a:r>
            <a:endParaRPr lang="en-US" altLang="zh-CN" sz="2400" b="1"/>
          </a:p>
          <a:p>
            <a:pPr>
              <a:lnSpc>
                <a:spcPct val="80000"/>
              </a:lnSpc>
              <a:buNone/>
            </a:pPr>
            <a:r>
              <a:rPr lang="en-US" altLang="zh-CN" sz="2400" b="1">
                <a:solidFill>
                  <a:schemeClr val="bg1"/>
                </a:solidFill>
              </a:rPr>
              <a:t>    </a:t>
            </a:r>
            <a:endParaRPr lang="en-US" altLang="zh-CN" sz="2400" b="1"/>
          </a:p>
          <a:p>
            <a:pPr>
              <a:lnSpc>
                <a:spcPct val="80000"/>
              </a:lnSpc>
            </a:pPr>
            <a:endParaRPr lang="en-US" altLang="zh-CN" sz="2400" b="1"/>
          </a:p>
          <a:p>
            <a:pPr>
              <a:lnSpc>
                <a:spcPct val="80000"/>
              </a:lnSpc>
            </a:pPr>
            <a:endParaRPr lang="en-US" altLang="zh-CN" sz="2400"/>
          </a:p>
          <a:p>
            <a:pPr>
              <a:lnSpc>
                <a:spcPct val="80000"/>
              </a:lnSpc>
            </a:pPr>
            <a:endParaRPr lang="en-US" altLang="zh-CN" sz="2400"/>
          </a:p>
          <a:p>
            <a:pPr>
              <a:lnSpc>
                <a:spcPct val="80000"/>
              </a:lnSpc>
            </a:pPr>
            <a:endParaRPr lang="en-US" altLang="zh-CN" sz="2400"/>
          </a:p>
          <a:p>
            <a:pPr>
              <a:lnSpc>
                <a:spcPct val="80000"/>
              </a:lnSpc>
            </a:pPr>
            <a:endParaRPr lang="en-US" altLang="zh-CN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10" end="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charRg st="10" end="6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60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charRg st="60" end="7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77" end="9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6627">
                                            <p:txEl>
                                              <p:charRg st="77" end="9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98" end="1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6627">
                                            <p:txEl>
                                              <p:charRg st="98" end="1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121" end="1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charRg st="121" end="1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144" end="16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6627">
                                            <p:txEl>
                                              <p:charRg st="144" end="16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161" end="18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6627">
                                            <p:txEl>
                                              <p:charRg st="161" end="18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184" end="2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26627">
                                            <p:txEl>
                                              <p:charRg st="184" end="2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charRg st="211" end="2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6627">
                                            <p:txEl>
                                              <p:charRg st="211" end="2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https://d.book118.com/185132132244011114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3418"/>
</p:tagLst>
</file>

<file path=ppt/tags/tag2.xml><?xml version="1.0" encoding="utf-8"?>
<p:tagLst xmlns:p="http://schemas.openxmlformats.org/presentationml/2006/main">
  <p:tag name="AS_UNIQUEID" val="13419"/>
</p:tagLst>
</file>

<file path=ppt/tags/tag3.xml><?xml version="1.0" encoding="utf-8"?>
<p:tagLst xmlns:p="http://schemas.openxmlformats.org/presentationml/2006/main">
  <p:tag name="AS_UNIQUEID" val="13420"/>
</p:tagLst>
</file>

<file path=ppt/tags/tag4.xml><?xml version="1.0" encoding="utf-8"?>
<p:tagLst xmlns:p="http://schemas.openxmlformats.org/presentationml/2006/main">
  <p:tag name="AS_UNIQUEID" val="13421"/>
</p:tagLst>
</file>

<file path=ppt/tags/tag5.xml><?xml version="1.0" encoding="utf-8"?>
<p:tagLst xmlns:p="http://schemas.openxmlformats.org/presentationml/2006/main">
  <p:tag name="AS_UNIQUEID" val="13422"/>
</p:tagLst>
</file>

<file path=ppt/tags/tag6.xml><?xml version="1.0" encoding="utf-8"?>
<p:tagLst xmlns:p="http://schemas.openxmlformats.org/presentationml/2006/main">
  <p:tag name="AS_UNIQUEID" val="13423"/>
</p:tagLst>
</file>

<file path=ppt/tags/tag7.xml><?xml version="1.0" encoding="utf-8"?>
<p:tagLst xmlns:p="http://schemas.openxmlformats.org/presentationml/2006/main">
  <p:tag name="AS_UNIQUEID" val="13424"/>
</p:tagLst>
</file>

<file path=ppt/tags/tag8.xml><?xml version="1.0" encoding="utf-8"?>
<p:tagLst xmlns:p="http://schemas.openxmlformats.org/presentationml/2006/main">
  <p:tag name="AS_UNIQUEID" val="13425"/>
</p:tagLst>
</file>

<file path=ppt/tags/tag9.xml><?xml version="1.0" encoding="utf-8"?>
<p:tagLst xmlns:p="http://schemas.openxmlformats.org/presentationml/2006/main">
  <p:tag name="AS_UNIQUEID" val="13426"/>
</p:tagLst>
</file>

<file path=ppt/tags/tag10.xml><?xml version="1.0" encoding="utf-8"?>
<p:tagLst xmlns:p="http://schemas.openxmlformats.org/presentationml/2006/main">
  <p:tag name="AS_UNIQUEID" val="13427"/>
</p:tagLst>
</file>

<file path=ppt/tags/tag11.xml><?xml version="1.0" encoding="utf-8"?>
<p:tagLst xmlns:p="http://schemas.openxmlformats.org/presentationml/2006/main">
  <p:tag name="AS_UNIQUEID" val="13428"/>
</p:tagLst>
</file>

<file path=ppt/tags/tag12.xml><?xml version="1.0" encoding="utf-8"?>
<p:tagLst xmlns:p="http://schemas.openxmlformats.org/presentationml/2006/main">
  <p:tag name="AS_UNIQUEID" val="13429"/>
</p:tagLst>
</file>

<file path=ppt/tags/tag13.xml><?xml version="1.0" encoding="utf-8"?>
<p:tagLst xmlns:p="http://schemas.openxmlformats.org/presentationml/2006/main">
  <p:tag name="AS_UNIQUEID" val="13430"/>
</p:tagLst>
</file>

<file path=ppt/tags/tag14.xml><?xml version="1.0" encoding="utf-8"?>
<p:tagLst xmlns:p="http://schemas.openxmlformats.org/presentationml/2006/main">
  <p:tag name="AS_UNIQUEID" val="13431"/>
</p:tagLst>
</file>

<file path=ppt/tags/tag15.xml><?xml version="1.0" encoding="utf-8"?>
<p:tagLst xmlns:p="http://schemas.openxmlformats.org/presentationml/2006/main">
  <p:tag name="AS_UNIQUEID" val="13432"/>
</p:tagLst>
</file>

<file path=ppt/tags/tag16.xml><?xml version="1.0" encoding="utf-8"?>
<p:tagLst xmlns:p="http://schemas.openxmlformats.org/presentationml/2006/main">
  <p:tag name="AS_UNIQUEID" val="13433"/>
</p:tagLst>
</file>

<file path=ppt/tags/tag17.xml><?xml version="1.0" encoding="utf-8"?>
<p:tagLst xmlns:p="http://schemas.openxmlformats.org/presentationml/2006/main">
  <p:tag name="AS_UNIQUEID" val="13434"/>
</p:tagLst>
</file>

<file path=ppt/tags/tag18.xml><?xml version="1.0" encoding="utf-8"?>
<p:tagLst xmlns:p="http://schemas.openxmlformats.org/presentationml/2006/main">
  <p:tag name="AS_UNIQUEID" val="13435"/>
</p:tagLst>
</file>

<file path=ppt/tags/tag19.xml><?xml version="1.0" encoding="utf-8"?>
<p:tagLst xmlns:p="http://schemas.openxmlformats.org/presentationml/2006/main">
  <p:tag name="AS_UNIQUEID" val="13436"/>
</p:tagLst>
</file>

<file path=ppt/tags/tag20.xml><?xml version="1.0" encoding="utf-8"?>
<p:tagLst xmlns:p="http://schemas.openxmlformats.org/presentationml/2006/main">
  <p:tag name="AS_UNIQUEID" val="13437"/>
</p:tagLst>
</file>

<file path=ppt/tags/tag21.xml><?xml version="1.0" encoding="utf-8"?>
<p:tagLst xmlns:p="http://schemas.openxmlformats.org/presentationml/2006/main">
  <p:tag name="AS_UNIQUEID" val="13438"/>
</p:tagLst>
</file>

<file path=ppt/tags/tag22.xml><?xml version="1.0" encoding="utf-8"?>
<p:tagLst xmlns:p="http://schemas.openxmlformats.org/presentationml/2006/main">
  <p:tag name="AS_UNIQUEID" val="13439"/>
</p:tagLst>
</file>

<file path=ppt/tags/tag23.xml><?xml version="1.0" encoding="utf-8"?>
<p:tagLst xmlns:p="http://schemas.openxmlformats.org/presentationml/2006/main">
  <p:tag name="AS_UNIQUEID" val="13440"/>
</p:tagLst>
</file>

<file path=ppt/tags/tag24.xml><?xml version="1.0" encoding="utf-8"?>
<p:tagLst xmlns:p="http://schemas.openxmlformats.org/presentationml/2006/main">
  <p:tag name="AS_UNIQUEID" val="13441"/>
</p:tagLst>
</file>

<file path=ppt/tags/tag25.xml><?xml version="1.0" encoding="utf-8"?>
<p:tagLst xmlns:p="http://schemas.openxmlformats.org/presentationml/2006/main">
  <p:tag name="AS_UNIQUEID" val="13442"/>
</p:tagLst>
</file>

<file path=ppt/tags/tag26.xml><?xml version="1.0" encoding="utf-8"?>
<p:tagLst xmlns:p="http://schemas.openxmlformats.org/presentationml/2006/main">
  <p:tag name="AS_UNIQUEID" val="13443"/>
</p:tagLst>
</file>

<file path=ppt/tags/tag27.xml><?xml version="1.0" encoding="utf-8"?>
<p:tagLst xmlns:p="http://schemas.openxmlformats.org/presentationml/2006/main">
  <p:tag name="AS_UNIQUEID" val="13444"/>
</p:tagLst>
</file>

<file path=ppt/tags/tag28.xml><?xml version="1.0" encoding="utf-8"?>
<p:tagLst xmlns:p="http://schemas.openxmlformats.org/presentationml/2006/main">
  <p:tag name="AS_UNIQUEID" val="13445"/>
</p:tagLst>
</file>

<file path=ppt/tags/tag29.xml><?xml version="1.0" encoding="utf-8"?>
<p:tagLst xmlns:p="http://schemas.openxmlformats.org/presentationml/2006/main">
  <p:tag name="AS_UNIQUEID" val="13446"/>
</p:tagLst>
</file>

<file path=ppt/tags/tag30.xml><?xml version="1.0" encoding="utf-8"?>
<p:tagLst xmlns:p="http://schemas.openxmlformats.org/presentationml/2006/main">
  <p:tag name="AS_UNIQUEID" val="13447"/>
</p:tagLst>
</file>

<file path=ppt/tags/tag31.xml><?xml version="1.0" encoding="utf-8"?>
<p:tagLst xmlns:p="http://schemas.openxmlformats.org/presentationml/2006/main">
  <p:tag name="AS_UNIQUEID" val="13448"/>
</p:tagLst>
</file>

<file path=ppt/tags/tag32.xml><?xml version="1.0" encoding="utf-8"?>
<p:tagLst xmlns:p="http://schemas.openxmlformats.org/presentationml/2006/main">
  <p:tag name="AS_UNIQUEID" val="13449"/>
</p:tagLst>
</file>

<file path=ppt/tags/tag33.xml><?xml version="1.0" encoding="utf-8"?>
<p:tagLst xmlns:p="http://schemas.openxmlformats.org/presentationml/2006/main">
  <p:tag name="AS_UNIQUEID" val="13450"/>
</p:tagLst>
</file>

<file path=ppt/tags/tag34.xml><?xml version="1.0" encoding="utf-8"?>
<p:tagLst xmlns:p="http://schemas.openxmlformats.org/presentationml/2006/main">
  <p:tag name="AS_UNIQUEID" val="13451"/>
</p:tagLst>
</file>

<file path=ppt/tags/tag35.xml><?xml version="1.0" encoding="utf-8"?>
<p:tagLst xmlns:p="http://schemas.openxmlformats.org/presentationml/2006/main">
  <p:tag name="AS_UNIQUEID" val="13452"/>
</p:tagLst>
</file>

<file path=ppt/tags/tag36.xml><?xml version="1.0" encoding="utf-8"?>
<p:tagLst xmlns:p="http://schemas.openxmlformats.org/presentationml/2006/main">
  <p:tag name="AS_UNIQUEID" val="13453"/>
</p:tagLst>
</file>

<file path=ppt/tags/tag37.xml><?xml version="1.0" encoding="utf-8"?>
<p:tagLst xmlns:p="http://schemas.openxmlformats.org/presentationml/2006/main">
  <p:tag name="AS_UNIQUEID" val="13454"/>
</p:tagLst>
</file>

<file path=ppt/tags/tag38.xml><?xml version="1.0" encoding="utf-8"?>
<p:tagLst xmlns:p="http://schemas.openxmlformats.org/presentationml/2006/main">
  <p:tag name="AS_UNIQUEID" val="13455"/>
</p:tagLst>
</file>

<file path=ppt/tags/tag39.xml><?xml version="1.0" encoding="utf-8"?>
<p:tagLst xmlns:p="http://schemas.openxmlformats.org/presentationml/2006/main">
  <p:tag name="AS_UNIQUEID" val="13456"/>
</p:tagLst>
</file>

<file path=ppt/tags/tag40.xml><?xml version="1.0" encoding="utf-8"?>
<p:tagLst xmlns:p="http://schemas.openxmlformats.org/presentationml/2006/main">
  <p:tag name="AS_UNIQUEID" val="13457"/>
</p:tagLst>
</file>

<file path=ppt/tags/tag41.xml><?xml version="1.0" encoding="utf-8"?>
<p:tagLst xmlns:p="http://schemas.openxmlformats.org/presentationml/2006/main">
  <p:tag name="AS_UNIQUEID" val="13458"/>
</p:tagLst>
</file>

<file path=ppt/tags/tag42.xml><?xml version="1.0" encoding="utf-8"?>
<p:tagLst xmlns:p="http://schemas.openxmlformats.org/presentationml/2006/main">
  <p:tag name="AS_UNIQUEID" val="13459"/>
</p:tagLst>
</file>

<file path=ppt/tags/tag43.xml><?xml version="1.0" encoding="utf-8"?>
<p:tagLst xmlns:p="http://schemas.openxmlformats.org/presentationml/2006/main">
  <p:tag name="AS_UNIQUEID" val="13460"/>
</p:tagLst>
</file>

<file path=ppt/tags/tag44.xml><?xml version="1.0" encoding="utf-8"?>
<p:tagLst xmlns:p="http://schemas.openxmlformats.org/presentationml/2006/main">
  <p:tag name="AS_UNIQUEID" val="13461"/>
</p:tagLst>
</file>

<file path=ppt/tags/tag45.xml><?xml version="1.0" encoding="utf-8"?>
<p:tagLst xmlns:p="http://schemas.openxmlformats.org/presentationml/2006/main">
  <p:tag name="AS_UNIQUEID" val="13462"/>
</p:tagLst>
</file>

<file path=ppt/tags/tag46.xml><?xml version="1.0" encoding="utf-8"?>
<p:tagLst xmlns:p="http://schemas.openxmlformats.org/presentationml/2006/main">
  <p:tag name="AS_UNIQUEID" val="13463"/>
</p:tagLst>
</file>

<file path=ppt/tags/tag47.xml><?xml version="1.0" encoding="utf-8"?>
<p:tagLst xmlns:p="http://schemas.openxmlformats.org/presentationml/2006/main">
  <p:tag name="AS_UNIQUEID" val="13464"/>
</p:tagLst>
</file>

<file path=ppt/tags/tag48.xml><?xml version="1.0" encoding="utf-8"?>
<p:tagLst xmlns:p="http://schemas.openxmlformats.org/presentationml/2006/main">
  <p:tag name="AS_UNIQUEID" val="13465"/>
</p:tagLst>
</file>

<file path=ppt/tags/tag49.xml><?xml version="1.0" encoding="utf-8"?>
<p:tagLst xmlns:p="http://schemas.openxmlformats.org/presentationml/2006/main">
  <p:tag name="AS_UNIQUEID" val="13466"/>
</p:tagLst>
</file>

<file path=ppt/tags/tag50.xml><?xml version="1.0" encoding="utf-8"?>
<p:tagLst xmlns:p="http://schemas.openxmlformats.org/presentationml/2006/main">
  <p:tag name="AS_UNIQUEID" val="13467"/>
</p:tagLst>
</file>

<file path=ppt/tags/tag51.xml><?xml version="1.0" encoding="utf-8"?>
<p:tagLst xmlns:p="http://schemas.openxmlformats.org/presentationml/2006/main">
  <p:tag name="AS_UNIQUEID" val="13468"/>
</p:tagLst>
</file>

<file path=ppt/tags/tag52.xml><?xml version="1.0" encoding="utf-8"?>
<p:tagLst xmlns:p="http://schemas.openxmlformats.org/presentationml/2006/main">
  <p:tag name="AS_UNIQUEID" val="13469"/>
</p:tagLst>
</file>

<file path=ppt/tags/tag53.xml><?xml version="1.0" encoding="utf-8"?>
<p:tagLst xmlns:p="http://schemas.openxmlformats.org/presentationml/2006/main">
  <p:tag name="AS_UNIQUEID" val="13470"/>
</p:tagLst>
</file>

<file path=ppt/tags/tag54.xml><?xml version="1.0" encoding="utf-8"?>
<p:tagLst xmlns:p="http://schemas.openxmlformats.org/presentationml/2006/main">
  <p:tag name="AS_UNIQUEID" val="13471"/>
</p:tagLst>
</file>

<file path=ppt/tags/tag55.xml><?xml version="1.0" encoding="utf-8"?>
<p:tagLst xmlns:p="http://schemas.openxmlformats.org/presentationml/2006/main">
  <p:tag name="AS_UNIQUEID" val="13472"/>
</p:tagLst>
</file>

<file path=ppt/tags/tag56.xml><?xml version="1.0" encoding="utf-8"?>
<p:tagLst xmlns:p="http://schemas.openxmlformats.org/presentationml/2006/main">
  <p:tag name="AS_UNIQUEID" val="13473"/>
</p:tagLst>
</file>

<file path=ppt/tags/tag57.xml><?xml version="1.0" encoding="utf-8"?>
<p:tagLst xmlns:p="http://schemas.openxmlformats.org/presentationml/2006/main">
  <p:tag name="AS_UNIQUEID" val="13474"/>
</p:tagLst>
</file>

<file path=ppt/tags/tag58.xml><?xml version="1.0" encoding="utf-8"?>
<p:tagLst xmlns:p="http://schemas.openxmlformats.org/presentationml/2006/main">
  <p:tag name="AS_UNIQUEID" val="13475"/>
</p:tagLst>
</file>

<file path=ppt/tags/tag59.xml><?xml version="1.0" encoding="utf-8"?>
<p:tagLst xmlns:p="http://schemas.openxmlformats.org/presentationml/2006/main">
  <p:tag name="AS_UNIQUEID" val="13476"/>
</p:tagLst>
</file>

<file path=ppt/tags/tag60.xml><?xml version="1.0" encoding="utf-8"?>
<p:tagLst xmlns:p="http://schemas.openxmlformats.org/presentationml/2006/main">
  <p:tag name="AS_UNIQUEID" val="13477"/>
</p:tagLst>
</file>

<file path=ppt/tags/tag61.xml><?xml version="1.0" encoding="utf-8"?>
<p:tagLst xmlns:p="http://schemas.openxmlformats.org/presentationml/2006/main">
  <p:tag name="AS_UNIQUEID" val="13478"/>
</p:tagLst>
</file>

<file path=ppt/tags/tag62.xml><?xml version="1.0" encoding="utf-8"?>
<p:tagLst xmlns:p="http://schemas.openxmlformats.org/presentationml/2006/main">
  <p:tag name="AS_UNIQUEID" val="13479"/>
</p:tagLst>
</file>

<file path=ppt/tags/tag63.xml><?xml version="1.0" encoding="utf-8"?>
<p:tagLst xmlns:p="http://schemas.openxmlformats.org/presentationml/2006/main">
  <p:tag name="AS_UNIQUEID" val="13480"/>
</p:tagLst>
</file>

<file path=ppt/tags/tag64.xml><?xml version="1.0" encoding="utf-8"?>
<p:tagLst xmlns:p="http://schemas.openxmlformats.org/presentationml/2006/main">
  <p:tag name="AS_UNIQUEID" val="13481"/>
</p:tagLst>
</file>

<file path=ppt/tags/tag65.xml><?xml version="1.0" encoding="utf-8"?>
<p:tagLst xmlns:p="http://schemas.openxmlformats.org/presentationml/2006/main">
  <p:tag name="AS_UNIQUEID" val="13482"/>
</p:tagLst>
</file>

<file path=ppt/tags/tag66.xml><?xml version="1.0" encoding="utf-8"?>
<p:tagLst xmlns:p="http://schemas.openxmlformats.org/presentationml/2006/main">
  <p:tag name="AS_UNIQUEID" val="13483"/>
</p:tagLst>
</file>

<file path=ppt/tags/tag67.xml><?xml version="1.0" encoding="utf-8"?>
<p:tagLst xmlns:p="http://schemas.openxmlformats.org/presentationml/2006/main">
  <p:tag name="AS_UNIQUEID" val="13484"/>
</p:tagLst>
</file>

<file path=ppt/tags/tag68.xml><?xml version="1.0" encoding="utf-8"?>
<p:tagLst xmlns:p="http://schemas.openxmlformats.org/presentationml/2006/main">
  <p:tag name="AS_UNIQUEID" val="13485"/>
</p:tagLst>
</file>

<file path=ppt/tags/tag69.xml><?xml version="1.0" encoding="utf-8"?>
<p:tagLst xmlns:p="http://schemas.openxmlformats.org/presentationml/2006/main">
  <p:tag name="AS_UNIQUEID" val="13486"/>
</p:tagLst>
</file>

<file path=ppt/tags/tag70.xml><?xml version="1.0" encoding="utf-8"?>
<p:tagLst xmlns:p="http://schemas.openxmlformats.org/presentationml/2006/main">
  <p:tag name="AS_UNIQUEID" val="13487"/>
</p:tagLst>
</file>

<file path=ppt/tags/tag71.xml><?xml version="1.0" encoding="utf-8"?>
<p:tagLst xmlns:p="http://schemas.openxmlformats.org/presentationml/2006/main">
  <p:tag name="AS_UNIQUEID" val="13488"/>
</p:tagLst>
</file>

<file path=ppt/tags/tag72.xml><?xml version="1.0" encoding="utf-8"?>
<p:tagLst xmlns:p="http://schemas.openxmlformats.org/presentationml/2006/main">
  <p:tag name="AS_UNIQUEID" val="13489"/>
</p:tagLst>
</file>

<file path=ppt/tags/tag73.xml><?xml version="1.0" encoding="utf-8"?>
<p:tagLst xmlns:p="http://schemas.openxmlformats.org/presentationml/2006/main">
  <p:tag name="AS_UNIQUEID" val="13490"/>
</p:tagLst>
</file>

<file path=ppt/tags/tag74.xml><?xml version="1.0" encoding="utf-8"?>
<p:tagLst xmlns:p="http://schemas.openxmlformats.org/presentationml/2006/main">
  <p:tag name="AS_UNIQUEID" val="13491"/>
</p:tagLst>
</file>

<file path=ppt/tags/tag75.xml><?xml version="1.0" encoding="utf-8"?>
<p:tagLst xmlns:p="http://schemas.openxmlformats.org/presentationml/2006/main">
  <p:tag name="AS_UNIQUEID" val="13492"/>
</p:tagLst>
</file>

<file path=ppt/tags/tag76.xml><?xml version="1.0" encoding="utf-8"?>
<p:tagLst xmlns:p="http://schemas.openxmlformats.org/presentationml/2006/main">
  <p:tag name="AS_UNIQUEID" val="13132"/>
</p:tagLst>
</file>

<file path=ppt/tags/tag77.xml><?xml version="1.0" encoding="utf-8"?>
<p:tagLst xmlns:p="http://schemas.openxmlformats.org/presentationml/2006/main">
  <p:tag name="AS_UNIQUEID" val="2629"/>
</p:tagLst>
</file>

<file path=ppt/tags/tag78.xml><?xml version="1.0" encoding="utf-8"?>
<p:tagLst xmlns:p="http://schemas.openxmlformats.org/presentationml/2006/main">
  <p:tag name="AS_UNIQUEID" val="2630"/>
</p:tagLst>
</file>

<file path=ppt/tags/tag79.xml><?xml version="1.0" encoding="utf-8"?>
<p:tagLst xmlns:p="http://schemas.openxmlformats.org/presentationml/2006/main">
  <p:tag name="AS_UNIQUEID" val="2631"/>
</p:tagLst>
</file>

<file path=ppt/tags/tag80.xml><?xml version="1.0" encoding="utf-8"?>
<p:tagLst xmlns:p="http://schemas.openxmlformats.org/presentationml/2006/main">
  <p:tag name="AS_UNIQUEID" val="2632"/>
</p:tagLst>
</file>

<file path=ppt/tags/tag81.xml><?xml version="1.0" encoding="utf-8"?>
<p:tagLst xmlns:p="http://schemas.openxmlformats.org/presentationml/2006/main">
  <p:tag name="AS_UNIQUEID" val="2633"/>
</p:tagLst>
</file>

<file path=ppt/tags/tag82.xml><?xml version="1.0" encoding="utf-8"?>
<p:tagLst xmlns:p="http://schemas.openxmlformats.org/presentationml/2006/main">
  <p:tag name="AS_UNIQUEID" val="13133"/>
</p:tagLst>
</file>

<file path=ppt/tags/tag83.xml><?xml version="1.0" encoding="utf-8"?>
<p:tagLst xmlns:p="http://schemas.openxmlformats.org/presentationml/2006/main">
  <p:tag name="AS_UNIQUEID" val="2635"/>
</p:tagLst>
</file>

<file path=ppt/tags/tag84.xml><?xml version="1.0" encoding="utf-8"?>
<p:tagLst xmlns:p="http://schemas.openxmlformats.org/presentationml/2006/main">
  <p:tag name="AS_UNIQUEID" val="2636"/>
</p:tagLst>
</file>

<file path=ppt/tags/tag85.xml><?xml version="1.0" encoding="utf-8"?>
<p:tagLst xmlns:p="http://schemas.openxmlformats.org/presentationml/2006/main">
  <p:tag name="AS_UNIQUEID" val="2637"/>
</p:tagLst>
</file>

<file path=ppt/tags/tag86.xml><?xml version="1.0" encoding="utf-8"?>
<p:tagLst xmlns:p="http://schemas.openxmlformats.org/presentationml/2006/main">
  <p:tag name="AS_UNIQUEID" val="2638"/>
</p:tagLst>
</file>

<file path=ppt/tags/tag87.xml><?xml version="1.0" encoding="utf-8"?>
<p:tagLst xmlns:p="http://schemas.openxmlformats.org/presentationml/2006/main">
  <p:tag name="AS_UNIQUEID" val="2639"/>
</p:tagLst>
</file>

<file path=ppt/tags/tag88.xml><?xml version="1.0" encoding="utf-8"?>
<p:tagLst xmlns:p="http://schemas.openxmlformats.org/presentationml/2006/main">
  <p:tag name="AS_UNIQUEID" val="13134"/>
</p:tagLst>
</file>

<file path=ppt/tags/tag89.xml><?xml version="1.0" encoding="utf-8"?>
<p:tagLst xmlns:p="http://schemas.openxmlformats.org/presentationml/2006/main">
  <p:tag name="AS_UNIQUEID" val="2641"/>
</p:tagLst>
</file>

<file path=ppt/tags/tag90.xml><?xml version="1.0" encoding="utf-8"?>
<p:tagLst xmlns:p="http://schemas.openxmlformats.org/presentationml/2006/main">
  <p:tag name="AS_UNIQUEID" val="2642"/>
</p:tagLst>
</file>

<file path=ppt/tags/tag91.xml><?xml version="1.0" encoding="utf-8"?>
<p:tagLst xmlns:p="http://schemas.openxmlformats.org/presentationml/2006/main">
  <p:tag name="AS_UNIQUEID" val="2643"/>
</p:tagLst>
</file>

<file path=ppt/tags/tag92.xml><?xml version="1.0" encoding="utf-8"?>
<p:tagLst xmlns:p="http://schemas.openxmlformats.org/presentationml/2006/main">
  <p:tag name="AS_UNIQUEID" val="2644"/>
</p:tagLst>
</file>

<file path=ppt/tags/tag93.xml><?xml version="1.0" encoding="utf-8"?>
<p:tagLst xmlns:p="http://schemas.openxmlformats.org/presentationml/2006/main">
  <p:tag name="AS_UNIQUEID" val="2645"/>
</p:tagLst>
</file>

<file path=ppt/tags/tag94.xml><?xml version="1.0" encoding="utf-8"?>
<p:tagLst xmlns:p="http://schemas.openxmlformats.org/presentationml/2006/main">
  <p:tag name="AS_UNIQUEID" val="13135"/>
</p:tagLst>
</file>

<file path=ppt/tags/tag95.xml><?xml version="1.0" encoding="utf-8"?>
<p:tagLst xmlns:p="http://schemas.openxmlformats.org/presentationml/2006/main">
  <p:tag name="AS_UNIQUEID" val="2647"/>
</p:tagLst>
</file>

<file path=ppt/tags/tag96.xml><?xml version="1.0" encoding="utf-8"?>
<p:tagLst xmlns:p="http://schemas.openxmlformats.org/presentationml/2006/main">
  <p:tag name="AS_UNIQUEID" val="2648"/>
</p:tagLst>
</file>

<file path=ppt/tags/tag97.xml><?xml version="1.0" encoding="utf-8"?>
<p:tagLst xmlns:p="http://schemas.openxmlformats.org/presentationml/2006/main">
  <p:tag name="AS_UNIQUEID" val="2649"/>
</p:tagLst>
</file>

<file path=ppt/tags/tag98.xml><?xml version="1.0" encoding="utf-8"?>
<p:tagLst xmlns:p="http://schemas.openxmlformats.org/presentationml/2006/main">
  <p:tag name="AS_UNIQUEID" val="2650"/>
</p:tagLst>
</file>

<file path=ppt/tags/tag99.xml><?xml version="1.0" encoding="utf-8"?>
<p:tagLst xmlns:p="http://schemas.openxmlformats.org/presentationml/2006/main">
  <p:tag name="AS_UNIQUEID" val="2651"/>
</p:tagLst>
</file>

<file path=ppt/tags/tag100.xml><?xml version="1.0" encoding="utf-8"?>
<p:tagLst xmlns:p="http://schemas.openxmlformats.org/presentationml/2006/main">
  <p:tag name="AS_UNIQUEID" val="2652"/>
</p:tagLst>
</file>

<file path=ppt/tags/tag101.xml><?xml version="1.0" encoding="utf-8"?>
<p:tagLst xmlns:p="http://schemas.openxmlformats.org/presentationml/2006/main">
  <p:tag name="AS_UNIQUEID" val="13136"/>
</p:tagLst>
</file>

<file path=ppt/tags/tag102.xml><?xml version="1.0" encoding="utf-8"?>
<p:tagLst xmlns:p="http://schemas.openxmlformats.org/presentationml/2006/main">
  <p:tag name="AS_UNIQUEID" val="2654"/>
</p:tagLst>
</file>

<file path=ppt/tags/tag103.xml><?xml version="1.0" encoding="utf-8"?>
<p:tagLst xmlns:p="http://schemas.openxmlformats.org/presentationml/2006/main">
  <p:tag name="AS_UNIQUEID" val="2655"/>
</p:tagLst>
</file>

<file path=ppt/tags/tag104.xml><?xml version="1.0" encoding="utf-8"?>
<p:tagLst xmlns:p="http://schemas.openxmlformats.org/presentationml/2006/main">
  <p:tag name="AS_UNIQUEID" val="2656"/>
</p:tagLst>
</file>

<file path=ppt/tags/tag105.xml><?xml version="1.0" encoding="utf-8"?>
<p:tagLst xmlns:p="http://schemas.openxmlformats.org/presentationml/2006/main">
  <p:tag name="AS_UNIQUEID" val="2657"/>
</p:tagLst>
</file>

<file path=ppt/tags/tag106.xml><?xml version="1.0" encoding="utf-8"?>
<p:tagLst xmlns:p="http://schemas.openxmlformats.org/presentationml/2006/main">
  <p:tag name="AS_UNIQUEID" val="2658"/>
</p:tagLst>
</file>

<file path=ppt/tags/tag107.xml><?xml version="1.0" encoding="utf-8"?>
<p:tagLst xmlns:p="http://schemas.openxmlformats.org/presentationml/2006/main">
  <p:tag name="AS_UNIQUEID" val="2659"/>
</p:tagLst>
</file>

<file path=ppt/tags/tag108.xml><?xml version="1.0" encoding="utf-8"?>
<p:tagLst xmlns:p="http://schemas.openxmlformats.org/presentationml/2006/main">
  <p:tag name="AS_UNIQUEID" val="2660"/>
</p:tagLst>
</file>

<file path=ppt/tags/tag109.xml><?xml version="1.0" encoding="utf-8"?>
<p:tagLst xmlns:p="http://schemas.openxmlformats.org/presentationml/2006/main">
  <p:tag name="AS_UNIQUEID" val="2661"/>
</p:tagLst>
</file>

<file path=ppt/tags/tag110.xml><?xml version="1.0" encoding="utf-8"?>
<p:tagLst xmlns:p="http://schemas.openxmlformats.org/presentationml/2006/main">
  <p:tag name="AS_UNIQUEID" val="13137"/>
</p:tagLst>
</file>

<file path=ppt/tags/tag111.xml><?xml version="1.0" encoding="utf-8"?>
<p:tagLst xmlns:p="http://schemas.openxmlformats.org/presentationml/2006/main">
  <p:tag name="AS_UNIQUEID" val="2663"/>
</p:tagLst>
</file>

<file path=ppt/tags/tag112.xml><?xml version="1.0" encoding="utf-8"?>
<p:tagLst xmlns:p="http://schemas.openxmlformats.org/presentationml/2006/main">
  <p:tag name="AS_UNIQUEID" val="2664"/>
</p:tagLst>
</file>

<file path=ppt/tags/tag113.xml><?xml version="1.0" encoding="utf-8"?>
<p:tagLst xmlns:p="http://schemas.openxmlformats.org/presentationml/2006/main">
  <p:tag name="AS_UNIQUEID" val="2665"/>
</p:tagLst>
</file>

<file path=ppt/tags/tag114.xml><?xml version="1.0" encoding="utf-8"?>
<p:tagLst xmlns:p="http://schemas.openxmlformats.org/presentationml/2006/main">
  <p:tag name="AS_UNIQUEID" val="2666"/>
</p:tagLst>
</file>

<file path=ppt/tags/tag115.xml><?xml version="1.0" encoding="utf-8"?>
<p:tagLst xmlns:p="http://schemas.openxmlformats.org/presentationml/2006/main">
  <p:tag name="AS_UNIQUEID" val="13138"/>
</p:tagLst>
</file>

<file path=ppt/tags/tag116.xml><?xml version="1.0" encoding="utf-8"?>
<p:tagLst xmlns:p="http://schemas.openxmlformats.org/presentationml/2006/main">
  <p:tag name="AS_UNIQUEID" val="2668"/>
</p:tagLst>
</file>

<file path=ppt/tags/tag117.xml><?xml version="1.0" encoding="utf-8"?>
<p:tagLst xmlns:p="http://schemas.openxmlformats.org/presentationml/2006/main">
  <p:tag name="AS_UNIQUEID" val="2669"/>
</p:tagLst>
</file>

<file path=ppt/tags/tag118.xml><?xml version="1.0" encoding="utf-8"?>
<p:tagLst xmlns:p="http://schemas.openxmlformats.org/presentationml/2006/main">
  <p:tag name="AS_UNIQUEID" val="2670"/>
</p:tagLst>
</file>

<file path=ppt/tags/tag119.xml><?xml version="1.0" encoding="utf-8"?>
<p:tagLst xmlns:p="http://schemas.openxmlformats.org/presentationml/2006/main">
  <p:tag name="AS_UNIQUEID" val="13139"/>
</p:tagLst>
</file>

<file path=ppt/tags/tag120.xml><?xml version="1.0" encoding="utf-8"?>
<p:tagLst xmlns:p="http://schemas.openxmlformats.org/presentationml/2006/main">
  <p:tag name="AS_UNIQUEID" val="2672"/>
</p:tagLst>
</file>

<file path=ppt/tags/tag121.xml><?xml version="1.0" encoding="utf-8"?>
<p:tagLst xmlns:p="http://schemas.openxmlformats.org/presentationml/2006/main">
  <p:tag name="AS_UNIQUEID" val="2673"/>
</p:tagLst>
</file>

<file path=ppt/tags/tag122.xml><?xml version="1.0" encoding="utf-8"?>
<p:tagLst xmlns:p="http://schemas.openxmlformats.org/presentationml/2006/main">
  <p:tag name="AS_UNIQUEID" val="2674"/>
</p:tagLst>
</file>

<file path=ppt/tags/tag123.xml><?xml version="1.0" encoding="utf-8"?>
<p:tagLst xmlns:p="http://schemas.openxmlformats.org/presentationml/2006/main">
  <p:tag name="AS_UNIQUEID" val="2675"/>
</p:tagLst>
</file>

<file path=ppt/tags/tag124.xml><?xml version="1.0" encoding="utf-8"?>
<p:tagLst xmlns:p="http://schemas.openxmlformats.org/presentationml/2006/main">
  <p:tag name="AS_UNIQUEID" val="2676"/>
</p:tagLst>
</file>

<file path=ppt/tags/tag125.xml><?xml version="1.0" encoding="utf-8"?>
<p:tagLst xmlns:p="http://schemas.openxmlformats.org/presentationml/2006/main">
  <p:tag name="AS_UNIQUEID" val="2677"/>
</p:tagLst>
</file>

<file path=ppt/tags/tag126.xml><?xml version="1.0" encoding="utf-8"?>
<p:tagLst xmlns:p="http://schemas.openxmlformats.org/presentationml/2006/main">
  <p:tag name="AS_UNIQUEID" val="13140"/>
</p:tagLst>
</file>

<file path=ppt/tags/tag127.xml><?xml version="1.0" encoding="utf-8"?>
<p:tagLst xmlns:p="http://schemas.openxmlformats.org/presentationml/2006/main">
  <p:tag name="AS_UNIQUEID" val="2679"/>
</p:tagLst>
</file>

<file path=ppt/tags/tag128.xml><?xml version="1.0" encoding="utf-8"?>
<p:tagLst xmlns:p="http://schemas.openxmlformats.org/presentationml/2006/main">
  <p:tag name="AS_UNIQUEID" val="2680"/>
</p:tagLst>
</file>

<file path=ppt/tags/tag129.xml><?xml version="1.0" encoding="utf-8"?>
<p:tagLst xmlns:p="http://schemas.openxmlformats.org/presentationml/2006/main">
  <p:tag name="AS_UNIQUEID" val="2681"/>
</p:tagLst>
</file>

<file path=ppt/tags/tag130.xml><?xml version="1.0" encoding="utf-8"?>
<p:tagLst xmlns:p="http://schemas.openxmlformats.org/presentationml/2006/main">
  <p:tag name="AS_UNIQUEID" val="2682"/>
</p:tagLst>
</file>

<file path=ppt/tags/tag131.xml><?xml version="1.0" encoding="utf-8"?>
<p:tagLst xmlns:p="http://schemas.openxmlformats.org/presentationml/2006/main">
  <p:tag name="AS_UNIQUEID" val="2683"/>
</p:tagLst>
</file>

<file path=ppt/tags/tag132.xml><?xml version="1.0" encoding="utf-8"?>
<p:tagLst xmlns:p="http://schemas.openxmlformats.org/presentationml/2006/main">
  <p:tag name="AS_UNIQUEID" val="2684"/>
</p:tagLst>
</file>

<file path=ppt/tags/tag133.xml><?xml version="1.0" encoding="utf-8"?>
<p:tagLst xmlns:p="http://schemas.openxmlformats.org/presentationml/2006/main">
  <p:tag name="AS_UNIQUEID" val="13141"/>
</p:tagLst>
</file>

<file path=ppt/tags/tag134.xml><?xml version="1.0" encoding="utf-8"?>
<p:tagLst xmlns:p="http://schemas.openxmlformats.org/presentationml/2006/main">
  <p:tag name="AS_UNIQUEID" val="2686"/>
</p:tagLst>
</file>

<file path=ppt/tags/tag135.xml><?xml version="1.0" encoding="utf-8"?>
<p:tagLst xmlns:p="http://schemas.openxmlformats.org/presentationml/2006/main">
  <p:tag name="AS_UNIQUEID" val="2687"/>
</p:tagLst>
</file>

<file path=ppt/tags/tag136.xml><?xml version="1.0" encoding="utf-8"?>
<p:tagLst xmlns:p="http://schemas.openxmlformats.org/presentationml/2006/main">
  <p:tag name="AS_UNIQUEID" val="2688"/>
</p:tagLst>
</file>

<file path=ppt/tags/tag137.xml><?xml version="1.0" encoding="utf-8"?>
<p:tagLst xmlns:p="http://schemas.openxmlformats.org/presentationml/2006/main">
  <p:tag name="AS_UNIQUEID" val="2689"/>
</p:tagLst>
</file>

<file path=ppt/tags/tag138.xml><?xml version="1.0" encoding="utf-8"?>
<p:tagLst xmlns:p="http://schemas.openxmlformats.org/presentationml/2006/main">
  <p:tag name="AS_UNIQUEID" val="2690"/>
</p:tagLst>
</file>

<file path=ppt/tags/tag139.xml><?xml version="1.0" encoding="utf-8"?>
<p:tagLst xmlns:p="http://schemas.openxmlformats.org/presentationml/2006/main">
  <p:tag name="AS_UNIQUEID" val="13142"/>
</p:tagLst>
</file>

<file path=ppt/tags/tag140.xml><?xml version="1.0" encoding="utf-8"?>
<p:tagLst xmlns:p="http://schemas.openxmlformats.org/presentationml/2006/main">
  <p:tag name="AS_UNIQUEID" val="2692"/>
</p:tagLst>
</file>

<file path=ppt/tags/tag141.xml><?xml version="1.0" encoding="utf-8"?>
<p:tagLst xmlns:p="http://schemas.openxmlformats.org/presentationml/2006/main">
  <p:tag name="AS_UNIQUEID" val="2693"/>
</p:tagLst>
</file>

<file path=ppt/tags/tag142.xml><?xml version="1.0" encoding="utf-8"?>
<p:tagLst xmlns:p="http://schemas.openxmlformats.org/presentationml/2006/main">
  <p:tag name="AS_UNIQUEID" val="2694"/>
</p:tagLst>
</file>

<file path=ppt/tags/tag143.xml><?xml version="1.0" encoding="utf-8"?>
<p:tagLst xmlns:p="http://schemas.openxmlformats.org/presentationml/2006/main">
  <p:tag name="AS_UNIQUEID" val="2695"/>
</p:tagLst>
</file>

<file path=ppt/tags/tag144.xml><?xml version="1.0" encoding="utf-8"?>
<p:tagLst xmlns:p="http://schemas.openxmlformats.org/presentationml/2006/main">
  <p:tag name="AS_UNIQUEID" val="2696"/>
</p:tagLst>
</file>

<file path=ppt/tags/tag145.xml><?xml version="1.0" encoding="utf-8"?>
<p:tagLst xmlns:p="http://schemas.openxmlformats.org/presentationml/2006/main">
  <p:tag name="AS_UNIQUEID" val="13143"/>
</p:tagLst>
</file>

<file path=ppt/tags/tag146.xml><?xml version="1.0" encoding="utf-8"?>
<p:tagLst xmlns:p="http://schemas.openxmlformats.org/presentationml/2006/main">
  <p:tag name="AS_UNIQUEID" val="2698"/>
</p:tagLst>
</file>

<file path=ppt/tags/tag147.xml><?xml version="1.0" encoding="utf-8"?>
<p:tagLst xmlns:p="http://schemas.openxmlformats.org/presentationml/2006/main">
  <p:tag name="AS_UNIQUEID" val="2699"/>
</p:tagLst>
</file>

<file path=ppt/tags/tag148.xml><?xml version="1.0" encoding="utf-8"?>
<p:tagLst xmlns:p="http://schemas.openxmlformats.org/presentationml/2006/main">
  <p:tag name="AS_UNIQUEID" val="2700"/>
</p:tagLst>
</file>

<file path=ppt/tags/tag149.xml><?xml version="1.0" encoding="utf-8"?>
<p:tagLst xmlns:p="http://schemas.openxmlformats.org/presentationml/2006/main">
  <p:tag name="AS_UNIQUEID" val="2701"/>
</p:tagLst>
</file>

<file path=ppt/tags/tag150.xml><?xml version="1.0" encoding="utf-8"?>
<p:tagLst xmlns:p="http://schemas.openxmlformats.org/presentationml/2006/main">
  <p:tag name="AS_UNIQUEID" val="2702"/>
</p:tagLst>
</file>

<file path=ppt/tags/tag151.xml><?xml version="1.0" encoding="utf-8"?>
<p:tagLst xmlns:p="http://schemas.openxmlformats.org/presentationml/2006/main">
  <p:tag name="AS_UNIQUEID" val="13144"/>
</p:tagLst>
</file>

<file path=ppt/tags/tag152.xml><?xml version="1.0" encoding="utf-8"?>
<p:tagLst xmlns:p="http://schemas.openxmlformats.org/presentationml/2006/main">
  <p:tag name="AS_UNIQUEID" val="13145"/>
</p:tagLst>
</file>

<file path=ppt/tags/tag153.xml><?xml version="1.0" encoding="utf-8"?>
<p:tagLst xmlns:p="http://schemas.openxmlformats.org/presentationml/2006/main">
  <p:tag name="AS_UNIQUEID" val="2149"/>
</p:tagLst>
</file>

<file path=ppt/tags/tag154.xml><?xml version="1.0" encoding="utf-8"?>
<p:tagLst xmlns:p="http://schemas.openxmlformats.org/presentationml/2006/main">
  <p:tag name="AS_UNIQUEID" val="2150"/>
</p:tagLst>
</file>

<file path=ppt/tags/tag155.xml><?xml version="1.0" encoding="utf-8"?>
<p:tagLst xmlns:p="http://schemas.openxmlformats.org/presentationml/2006/main">
  <p:tag name="AS_UNIQUEID" val="2151"/>
</p:tagLst>
</file>

<file path=ppt/tags/tag156.xml><?xml version="1.0" encoding="utf-8"?>
<p:tagLst xmlns:p="http://schemas.openxmlformats.org/presentationml/2006/main">
  <p:tag name="AS_UNIQUEID" val="13146"/>
</p:tagLst>
</file>

<file path=ppt/tags/tag157.xml><?xml version="1.0" encoding="utf-8"?>
<p:tagLst xmlns:p="http://schemas.openxmlformats.org/presentationml/2006/main">
  <p:tag name="AS_UNIQUEID" val="2706"/>
</p:tagLst>
</file>

<file path=ppt/tags/tag158.xml><?xml version="1.0" encoding="utf-8"?>
<p:tagLst xmlns:p="http://schemas.openxmlformats.org/presentationml/2006/main">
  <p:tag name="AS_UNIQUEID" val="2707"/>
</p:tagLst>
</file>

<file path=ppt/tags/tag159.xml><?xml version="1.0" encoding="utf-8"?>
<p:tagLst xmlns:p="http://schemas.openxmlformats.org/presentationml/2006/main">
  <p:tag name="AS_UNIQUEID" val="2708"/>
</p:tagLst>
</file>

<file path=ppt/tags/tag160.xml><?xml version="1.0" encoding="utf-8"?>
<p:tagLst xmlns:p="http://schemas.openxmlformats.org/presentationml/2006/main">
  <p:tag name="AS_UNIQUEID" val="2709"/>
</p:tagLst>
</file>

<file path=ppt/tags/tag161.xml><?xml version="1.0" encoding="utf-8"?>
<p:tagLst xmlns:p="http://schemas.openxmlformats.org/presentationml/2006/main">
  <p:tag name="AS_UNIQUEID" val="2710"/>
</p:tagLst>
</file>

<file path=ppt/tags/tag162.xml><?xml version="1.0" encoding="utf-8"?>
<p:tagLst xmlns:p="http://schemas.openxmlformats.org/presentationml/2006/main">
  <p:tag name="AS_UNIQUEID" val="2711"/>
</p:tagLst>
</file>

<file path=ppt/tags/tag163.xml><?xml version="1.0" encoding="utf-8"?>
<p:tagLst xmlns:p="http://schemas.openxmlformats.org/presentationml/2006/main">
  <p:tag name="AS_UNIQUEID" val="13147"/>
</p:tagLst>
</file>

<file path=ppt/tags/tag164.xml><?xml version="1.0" encoding="utf-8"?>
<p:tagLst xmlns:p="http://schemas.openxmlformats.org/presentationml/2006/main">
  <p:tag name="AS_UNIQUEID" val="13148"/>
</p:tagLst>
</file>

<file path=ppt/tags/tag165.xml><?xml version="1.0" encoding="utf-8"?>
<p:tagLst xmlns:p="http://schemas.openxmlformats.org/presentationml/2006/main">
  <p:tag name="AS_UNIQUEID" val="2713"/>
</p:tagLst>
</file>

<file path=ppt/tags/tag166.xml><?xml version="1.0" encoding="utf-8"?>
<p:tagLst xmlns:p="http://schemas.openxmlformats.org/presentationml/2006/main">
  <p:tag name="AS_UNIQUEID" val="2714"/>
</p:tagLst>
</file>

<file path=ppt/tags/tag167.xml><?xml version="1.0" encoding="utf-8"?>
<p:tagLst xmlns:p="http://schemas.openxmlformats.org/presentationml/2006/main">
  <p:tag name="AS_UNIQUEID" val="2715"/>
</p:tagLst>
</file>

<file path=ppt/tags/tag168.xml><?xml version="1.0" encoding="utf-8"?>
<p:tagLst xmlns:p="http://schemas.openxmlformats.org/presentationml/2006/main">
  <p:tag name="AS_UNIQUEID" val="2716"/>
</p:tagLst>
</file>

<file path=ppt/tags/tag169.xml><?xml version="1.0" encoding="utf-8"?>
<p:tagLst xmlns:p="http://schemas.openxmlformats.org/presentationml/2006/main">
  <p:tag name="AS_UNIQUEID" val="2717"/>
</p:tagLst>
</file>

<file path=ppt/tags/tag170.xml><?xml version="1.0" encoding="utf-8"?>
<p:tagLst xmlns:p="http://schemas.openxmlformats.org/presentationml/2006/main">
  <p:tag name="AS_UNIQUEID" val="2718"/>
</p:tagLst>
</file>

<file path=ppt/tags/tag171.xml><?xml version="1.0" encoding="utf-8"?>
<p:tagLst xmlns:p="http://schemas.openxmlformats.org/presentationml/2006/main">
  <p:tag name="AS_UNIQUEID" val="13149"/>
</p:tagLst>
</file>

<file path=ppt/tags/tag172.xml><?xml version="1.0" encoding="utf-8"?>
<p:tagLst xmlns:p="http://schemas.openxmlformats.org/presentationml/2006/main">
  <p:tag name="AS_UNIQUEID" val="13150"/>
  <p:tag name="KSO_WM_BEAUTIFY_FLAG" val=""/>
</p:tagLst>
</file>

<file path=ppt/tags/tag173.xml><?xml version="1.0" encoding="utf-8"?>
<p:tagLst xmlns:p="http://schemas.openxmlformats.org/presentationml/2006/main">
  <p:tag name="AS_UNIQUEID" val="13151"/>
  <p:tag name="KSO_WM_BEAUTIFY_FLAG" val=""/>
</p:tagLst>
</file>

<file path=ppt/tags/tag174.xml><?xml version="1.0" encoding="utf-8"?>
<p:tagLst xmlns:p="http://schemas.openxmlformats.org/presentationml/2006/main">
  <p:tag name="AS_UNIQUEID" val="13152"/>
</p:tagLst>
</file>

<file path=ppt/tags/tag175.xml><?xml version="1.0" encoding="utf-8"?>
<p:tagLst xmlns:p="http://schemas.openxmlformats.org/presentationml/2006/main">
  <p:tag name="AS_UNIQUEID" val="874"/>
</p:tagLst>
</file>

<file path=ppt/tags/tag176.xml><?xml version="1.0" encoding="utf-8"?>
<p:tagLst xmlns:p="http://schemas.openxmlformats.org/presentationml/2006/main">
  <p:tag name="AS_UNIQUEID" val="875"/>
</p:tagLst>
</file>

<file path=ppt/tags/tag177.xml><?xml version="1.0" encoding="utf-8"?>
<p:tagLst xmlns:p="http://schemas.openxmlformats.org/presentationml/2006/main">
  <p:tag name="AS_UNIQUEID" val="876"/>
</p:tagLst>
</file>

<file path=ppt/tags/tag178.xml><?xml version="1.0" encoding="utf-8"?>
<p:tagLst xmlns:p="http://schemas.openxmlformats.org/presentationml/2006/main">
  <p:tag name="AS_UNIQUEID" val="13153"/>
</p:tagLst>
</file>

<file path=ppt/tags/tag179.xml><?xml version="1.0" encoding="utf-8"?>
<p:tagLst xmlns:p="http://schemas.openxmlformats.org/presentationml/2006/main">
  <p:tag name="AS_UNIQUEID" val="1097"/>
</p:tagLst>
</file>

<file path=ppt/tags/tag180.xml><?xml version="1.0" encoding="utf-8"?>
<p:tagLst xmlns:p="http://schemas.openxmlformats.org/presentationml/2006/main">
  <p:tag name="AS_UNIQUEID" val="1098"/>
</p:tagLst>
</file>

<file path=ppt/tags/tag181.xml><?xml version="1.0" encoding="utf-8"?>
<p:tagLst xmlns:p="http://schemas.openxmlformats.org/presentationml/2006/main">
  <p:tag name="AS_UNIQUEID" val="1099"/>
</p:tagLst>
</file>

<file path=ppt/tags/tag182.xml><?xml version="1.0" encoding="utf-8"?>
<p:tagLst xmlns:p="http://schemas.openxmlformats.org/presentationml/2006/main">
  <p:tag name="AS_UNIQUEID" val="13154"/>
</p:tagLst>
</file>

<file path=ppt/tags/tag183.xml><?xml version="1.0" encoding="utf-8"?>
<p:tagLst xmlns:p="http://schemas.openxmlformats.org/presentationml/2006/main">
  <p:tag name="AS_UNIQUEID" val="13155"/>
</p:tagLst>
</file>

<file path=ppt/tags/tag184.xml><?xml version="1.0" encoding="utf-8"?>
<p:tagLst xmlns:p="http://schemas.openxmlformats.org/presentationml/2006/main">
  <p:tag name="AS_UNIQUEID" val="13156"/>
</p:tagLst>
</file>

<file path=ppt/tags/tag185.xml><?xml version="1.0" encoding="utf-8"?>
<p:tagLst xmlns:p="http://schemas.openxmlformats.org/presentationml/2006/main">
  <p:tag name="AS_UNIQUEID" val="13157"/>
</p:tagLst>
</file>

<file path=ppt/tags/tag186.xml><?xml version="1.0" encoding="utf-8"?>
<p:tagLst xmlns:p="http://schemas.openxmlformats.org/presentationml/2006/main">
  <p:tag name="AS_UNIQUEID" val="13158"/>
</p:tagLst>
</file>

<file path=ppt/tags/tag187.xml><?xml version="1.0" encoding="utf-8"?>
<p:tagLst xmlns:p="http://schemas.openxmlformats.org/presentationml/2006/main">
  <p:tag name="AS_UNIQUEID" val="13159"/>
</p:tagLst>
</file>

<file path=ppt/tags/tag188.xml><?xml version="1.0" encoding="utf-8"?>
<p:tagLst xmlns:p="http://schemas.openxmlformats.org/presentationml/2006/main">
  <p:tag name="AS_UNIQUEID" val="13160"/>
</p:tagLst>
</file>

<file path=ppt/tags/tag189.xml><?xml version="1.0" encoding="utf-8"?>
<p:tagLst xmlns:p="http://schemas.openxmlformats.org/presentationml/2006/main">
  <p:tag name="AS_UNIQUEID" val="13161"/>
</p:tagLst>
</file>

<file path=ppt/tags/tag190.xml><?xml version="1.0" encoding="utf-8"?>
<p:tagLst xmlns:p="http://schemas.openxmlformats.org/presentationml/2006/main">
  <p:tag name="AS_UNIQUEID" val="13162"/>
</p:tagLst>
</file>

<file path=ppt/tags/tag191.xml><?xml version="1.0" encoding="utf-8"?>
<p:tagLst xmlns:p="http://schemas.openxmlformats.org/presentationml/2006/main">
  <p:tag name="AS_UNIQUEID" val="13163"/>
</p:tagLst>
</file>

<file path=ppt/tags/tag192.xml><?xml version="1.0" encoding="utf-8"?>
<p:tagLst xmlns:p="http://schemas.openxmlformats.org/presentationml/2006/main">
  <p:tag name="AS_UNIQUEID" val="13164"/>
</p:tagLst>
</file>

<file path=ppt/tags/tag193.xml><?xml version="1.0" encoding="utf-8"?>
<p:tagLst xmlns:p="http://schemas.openxmlformats.org/presentationml/2006/main">
  <p:tag name="AS_UNIQUEID" val="13165"/>
</p:tagLst>
</file>

<file path=ppt/tags/tag194.xml><?xml version="1.0" encoding="utf-8"?>
<p:tagLst xmlns:p="http://schemas.openxmlformats.org/presentationml/2006/main">
  <p:tag name="AS_UNIQUEID" val="13166"/>
</p:tagLst>
</file>

<file path=ppt/tags/tag195.xml><?xml version="1.0" encoding="utf-8"?>
<p:tagLst xmlns:p="http://schemas.openxmlformats.org/presentationml/2006/main">
  <p:tag name="AS_UNIQUEID" val="13167"/>
</p:tagLst>
</file>

<file path=ppt/tags/tag196.xml><?xml version="1.0" encoding="utf-8"?>
<p:tagLst xmlns:p="http://schemas.openxmlformats.org/presentationml/2006/main">
  <p:tag name="AS_UNIQUEID" val="13168"/>
</p:tagLst>
</file>

<file path=ppt/tags/tag197.xml><?xml version="1.0" encoding="utf-8"?>
<p:tagLst xmlns:p="http://schemas.openxmlformats.org/presentationml/2006/main">
  <p:tag name="AS_UNIQUEID" val="13169"/>
</p:tagLst>
</file>

<file path=ppt/tags/tag198.xml><?xml version="1.0" encoding="utf-8"?>
<p:tagLst xmlns:p="http://schemas.openxmlformats.org/presentationml/2006/main">
  <p:tag name="AS_UNIQUEID" val="13170"/>
</p:tagLst>
</file>

<file path=ppt/tags/tag199.xml><?xml version="1.0" encoding="utf-8"?>
<p:tagLst xmlns:p="http://schemas.openxmlformats.org/presentationml/2006/main">
  <p:tag name="AS_UNIQUEID" val="13171"/>
</p:tagLst>
</file>

<file path=ppt/tags/tag200.xml><?xml version="1.0" encoding="utf-8"?>
<p:tagLst xmlns:p="http://schemas.openxmlformats.org/presentationml/2006/main">
  <p:tag name="AS_UNIQUEID" val="13172"/>
</p:tagLst>
</file>

<file path=ppt/tags/tag201.xml><?xml version="1.0" encoding="utf-8"?>
<p:tagLst xmlns:p="http://schemas.openxmlformats.org/presentationml/2006/main">
  <p:tag name="AS_UNIQUEID" val="13173"/>
</p:tagLst>
</file>

<file path=ppt/tags/tag202.xml><?xml version="1.0" encoding="utf-8"?>
<p:tagLst xmlns:p="http://schemas.openxmlformats.org/presentationml/2006/main">
  <p:tag name="AS_UNIQUEID" val="13174"/>
</p:tagLst>
</file>

<file path=ppt/tags/tag203.xml><?xml version="1.0" encoding="utf-8"?>
<p:tagLst xmlns:p="http://schemas.openxmlformats.org/presentationml/2006/main">
  <p:tag name="AS_UNIQUEID" val="13175"/>
</p:tagLst>
</file>

<file path=ppt/tags/tag204.xml><?xml version="1.0" encoding="utf-8"?>
<p:tagLst xmlns:p="http://schemas.openxmlformats.org/presentationml/2006/main">
  <p:tag name="AS_UNIQUEID" val="13176"/>
</p:tagLst>
</file>

<file path=ppt/tags/tag205.xml><?xml version="1.0" encoding="utf-8"?>
<p:tagLst xmlns:p="http://schemas.openxmlformats.org/presentationml/2006/main">
  <p:tag name="AS_UNIQUEID" val="13177"/>
</p:tagLst>
</file>

<file path=ppt/tags/tag206.xml><?xml version="1.0" encoding="utf-8"?>
<p:tagLst xmlns:p="http://schemas.openxmlformats.org/presentationml/2006/main">
  <p:tag name="AS_UNIQUEID" val="13178"/>
</p:tagLst>
</file>

<file path=ppt/tags/tag207.xml><?xml version="1.0" encoding="utf-8"?>
<p:tagLst xmlns:p="http://schemas.openxmlformats.org/presentationml/2006/main">
  <p:tag name="AS_UNIQUEID" val="13179"/>
</p:tagLst>
</file>

<file path=ppt/tags/tag208.xml><?xml version="1.0" encoding="utf-8"?>
<p:tagLst xmlns:p="http://schemas.openxmlformats.org/presentationml/2006/main">
  <p:tag name="AS_UNIQUEID" val="13180"/>
</p:tagLst>
</file>

<file path=ppt/tags/tag209.xml><?xml version="1.0" encoding="utf-8"?>
<p:tagLst xmlns:p="http://schemas.openxmlformats.org/presentationml/2006/main">
  <p:tag name="AS_UNIQUEID" val="13181"/>
</p:tagLst>
</file>

<file path=ppt/tags/tag210.xml><?xml version="1.0" encoding="utf-8"?>
<p:tagLst xmlns:p="http://schemas.openxmlformats.org/presentationml/2006/main">
  <p:tag name="AS_UNIQUEID" val="13182"/>
</p:tagLst>
</file>

<file path=ppt/tags/tag211.xml><?xml version="1.0" encoding="utf-8"?>
<p:tagLst xmlns:p="http://schemas.openxmlformats.org/presentationml/2006/main">
  <p:tag name="AS_UNIQUEID" val="13183"/>
</p:tagLst>
</file>

<file path=ppt/tags/tag212.xml><?xml version="1.0" encoding="utf-8"?>
<p:tagLst xmlns:p="http://schemas.openxmlformats.org/presentationml/2006/main">
  <p:tag name="AS_UNIQUEID" val="13184"/>
</p:tagLst>
</file>

<file path=ppt/tags/tag213.xml><?xml version="1.0" encoding="utf-8"?>
<p:tagLst xmlns:p="http://schemas.openxmlformats.org/presentationml/2006/main">
  <p:tag name="AS_UNIQUEID" val="13185"/>
</p:tagLst>
</file>

<file path=ppt/tags/tag214.xml><?xml version="1.0" encoding="utf-8"?>
<p:tagLst xmlns:p="http://schemas.openxmlformats.org/presentationml/2006/main">
  <p:tag name="AS_UNIQUEID" val="13186"/>
</p:tagLst>
</file>

<file path=ppt/tags/tag215.xml><?xml version="1.0" encoding="utf-8"?>
<p:tagLst xmlns:p="http://schemas.openxmlformats.org/presentationml/2006/main">
  <p:tag name="AS_UNIQUEID" val="13187"/>
</p:tagLst>
</file>

<file path=ppt/tags/tag216.xml><?xml version="1.0" encoding="utf-8"?>
<p:tagLst xmlns:p="http://schemas.openxmlformats.org/presentationml/2006/main">
  <p:tag name="AS_UNIQUEID" val="13188"/>
</p:tagLst>
</file>

<file path=ppt/tags/tag217.xml><?xml version="1.0" encoding="utf-8"?>
<p:tagLst xmlns:p="http://schemas.openxmlformats.org/presentationml/2006/main">
  <p:tag name="AS_UNIQUEID" val="13189"/>
</p:tagLst>
</file>

<file path=ppt/tags/tag218.xml><?xml version="1.0" encoding="utf-8"?>
<p:tagLst xmlns:p="http://schemas.openxmlformats.org/presentationml/2006/main">
  <p:tag name="AS_UNIQUEID" val="13190"/>
</p:tagLst>
</file>

<file path=ppt/tags/tag219.xml><?xml version="1.0" encoding="utf-8"?>
<p:tagLst xmlns:p="http://schemas.openxmlformats.org/presentationml/2006/main">
  <p:tag name="AS_UNIQUEID" val="13191"/>
</p:tagLst>
</file>

<file path=ppt/tags/tag220.xml><?xml version="1.0" encoding="utf-8"?>
<p:tagLst xmlns:p="http://schemas.openxmlformats.org/presentationml/2006/main">
  <p:tag name="AS_UNIQUEID" val="13192"/>
</p:tagLst>
</file>

<file path=ppt/tags/tag221.xml><?xml version="1.0" encoding="utf-8"?>
<p:tagLst xmlns:p="http://schemas.openxmlformats.org/presentationml/2006/main">
  <p:tag name="AS_UNIQUEID" val="13193"/>
</p:tagLst>
</file>

<file path=ppt/tags/tag222.xml><?xml version="1.0" encoding="utf-8"?>
<p:tagLst xmlns:p="http://schemas.openxmlformats.org/presentationml/2006/main">
  <p:tag name="AS_UNIQUEID" val="13194"/>
</p:tagLst>
</file>

<file path=ppt/tags/tag223.xml><?xml version="1.0" encoding="utf-8"?>
<p:tagLst xmlns:p="http://schemas.openxmlformats.org/presentationml/2006/main">
  <p:tag name="AS_UNIQUEID" val="13195"/>
</p:tagLst>
</file>

<file path=ppt/tags/tag224.xml><?xml version="1.0" encoding="utf-8"?>
<p:tagLst xmlns:p="http://schemas.openxmlformats.org/presentationml/2006/main">
  <p:tag name="AS_UNIQUEID" val="13196"/>
</p:tagLst>
</file>

<file path=ppt/tags/tag225.xml><?xml version="1.0" encoding="utf-8"?>
<p:tagLst xmlns:p="http://schemas.openxmlformats.org/presentationml/2006/main">
  <p:tag name="AS_UNIQUEID" val="13197"/>
</p:tagLst>
</file>

<file path=ppt/tags/tag226.xml><?xml version="1.0" encoding="utf-8"?>
<p:tagLst xmlns:p="http://schemas.openxmlformats.org/presentationml/2006/main">
  <p:tag name="AS_UNIQUEID" val="13198"/>
</p:tagLst>
</file>

<file path=ppt/tags/tag227.xml><?xml version="1.0" encoding="utf-8"?>
<p:tagLst xmlns:p="http://schemas.openxmlformats.org/presentationml/2006/main">
  <p:tag name="AS_UNIQUEID" val="13199"/>
</p:tagLst>
</file>

<file path=ppt/tags/tag228.xml><?xml version="1.0" encoding="utf-8"?>
<p:tagLst xmlns:p="http://schemas.openxmlformats.org/presentationml/2006/main">
  <p:tag name="AS_UNIQUEID" val="13200"/>
</p:tagLst>
</file>

<file path=ppt/tags/tag229.xml><?xml version="1.0" encoding="utf-8"?>
<p:tagLst xmlns:p="http://schemas.openxmlformats.org/presentationml/2006/main">
  <p:tag name="AS_UNIQUEID" val="13201"/>
</p:tagLst>
</file>

<file path=ppt/tags/tag230.xml><?xml version="1.0" encoding="utf-8"?>
<p:tagLst xmlns:p="http://schemas.openxmlformats.org/presentationml/2006/main">
  <p:tag name="AS_UNIQUEID" val="13202"/>
</p:tagLst>
</file>

<file path=ppt/tags/tag231.xml><?xml version="1.0" encoding="utf-8"?>
<p:tagLst xmlns:p="http://schemas.openxmlformats.org/presentationml/2006/main">
  <p:tag name="AS_UNIQUEID" val="13203"/>
</p:tagLst>
</file>

<file path=ppt/tags/tag232.xml><?xml version="1.0" encoding="utf-8"?>
<p:tagLst xmlns:p="http://schemas.openxmlformats.org/presentationml/2006/main">
  <p:tag name="AS_UNIQUEID" val="13204"/>
</p:tagLst>
</file>

<file path=ppt/tags/tag233.xml><?xml version="1.0" encoding="utf-8"?>
<p:tagLst xmlns:p="http://schemas.openxmlformats.org/presentationml/2006/main">
  <p:tag name="AS_UNIQUEID" val="13205"/>
</p:tagLst>
</file>

<file path=ppt/tags/tag234.xml><?xml version="1.0" encoding="utf-8"?>
<p:tagLst xmlns:p="http://schemas.openxmlformats.org/presentationml/2006/main">
  <p:tag name="AS_UNIQUEID" val="13206"/>
</p:tagLst>
</file>

<file path=ppt/tags/tag235.xml><?xml version="1.0" encoding="utf-8"?>
<p:tagLst xmlns:p="http://schemas.openxmlformats.org/presentationml/2006/main">
  <p:tag name="AS_UNIQUEID" val="13207"/>
</p:tagLst>
</file>

<file path=ppt/tags/tag236.xml><?xml version="1.0" encoding="utf-8"?>
<p:tagLst xmlns:p="http://schemas.openxmlformats.org/presentationml/2006/main">
  <p:tag name="AS_UNIQUEID" val="13208"/>
</p:tagLst>
</file>

<file path=ppt/tags/tag237.xml><?xml version="1.0" encoding="utf-8"?>
<p:tagLst xmlns:p="http://schemas.openxmlformats.org/presentationml/2006/main">
  <p:tag name="AS_UNIQUEID" val="13209"/>
</p:tagLst>
</file>

<file path=ppt/tags/tag238.xml><?xml version="1.0" encoding="utf-8"?>
<p:tagLst xmlns:p="http://schemas.openxmlformats.org/presentationml/2006/main">
  <p:tag name="AS_UNIQUEID" val="13210"/>
</p:tagLst>
</file>

<file path=ppt/tags/tag239.xml><?xml version="1.0" encoding="utf-8"?>
<p:tagLst xmlns:p="http://schemas.openxmlformats.org/presentationml/2006/main">
  <p:tag name="AS_UNIQUEID" val="13211"/>
</p:tagLst>
</file>

<file path=ppt/tags/tag240.xml><?xml version="1.0" encoding="utf-8"?>
<p:tagLst xmlns:p="http://schemas.openxmlformats.org/presentationml/2006/main">
  <p:tag name="AS_UNIQUEID" val="13212"/>
</p:tagLst>
</file>

<file path=ppt/tags/tag241.xml><?xml version="1.0" encoding="utf-8"?>
<p:tagLst xmlns:p="http://schemas.openxmlformats.org/presentationml/2006/main">
  <p:tag name="AS_UNIQUEID" val="13213"/>
</p:tagLst>
</file>

<file path=ppt/tags/tag242.xml><?xml version="1.0" encoding="utf-8"?>
<p:tagLst xmlns:p="http://schemas.openxmlformats.org/presentationml/2006/main">
  <p:tag name="AS_UNIQUEID" val="13214"/>
</p:tagLst>
</file>

<file path=ppt/tags/tag243.xml><?xml version="1.0" encoding="utf-8"?>
<p:tagLst xmlns:p="http://schemas.openxmlformats.org/presentationml/2006/main">
  <p:tag name="AS_UNIQUEID" val="13215"/>
</p:tagLst>
</file>

<file path=ppt/tags/tag244.xml><?xml version="1.0" encoding="utf-8"?>
<p:tagLst xmlns:p="http://schemas.openxmlformats.org/presentationml/2006/main">
  <p:tag name="AS_UNIQUEID" val="13216"/>
</p:tagLst>
</file>

<file path=ppt/tags/tag245.xml><?xml version="1.0" encoding="utf-8"?>
<p:tagLst xmlns:p="http://schemas.openxmlformats.org/presentationml/2006/main">
  <p:tag name="AS_UNIQUEID" val="13217"/>
</p:tagLst>
</file>

<file path=ppt/tags/tag246.xml><?xml version="1.0" encoding="utf-8"?>
<p:tagLst xmlns:p="http://schemas.openxmlformats.org/presentationml/2006/main">
  <p:tag name="AS_UNIQUEID" val="13218"/>
</p:tagLst>
</file>

<file path=ppt/tags/tag247.xml><?xml version="1.0" encoding="utf-8"?>
<p:tagLst xmlns:p="http://schemas.openxmlformats.org/presentationml/2006/main">
  <p:tag name="AS_UNIQUEID" val="13219"/>
</p:tagLst>
</file>

<file path=ppt/tags/tag248.xml><?xml version="1.0" encoding="utf-8"?>
<p:tagLst xmlns:p="http://schemas.openxmlformats.org/presentationml/2006/main">
  <p:tag name="AS_UNIQUEID" val="13220"/>
</p:tagLst>
</file>

<file path=ppt/tags/tag249.xml><?xml version="1.0" encoding="utf-8"?>
<p:tagLst xmlns:p="http://schemas.openxmlformats.org/presentationml/2006/main">
  <p:tag name="AS_UNIQUEID" val="13221"/>
</p:tagLst>
</file>

<file path=ppt/tags/tag250.xml><?xml version="1.0" encoding="utf-8"?>
<p:tagLst xmlns:p="http://schemas.openxmlformats.org/presentationml/2006/main">
  <p:tag name="AS_UNIQUEID" val="13222"/>
</p:tagLst>
</file>

<file path=ppt/tags/tag251.xml><?xml version="1.0" encoding="utf-8"?>
<p:tagLst xmlns:p="http://schemas.openxmlformats.org/presentationml/2006/main">
  <p:tag name="AS_UNIQUEID" val="13223"/>
</p:tagLst>
</file>

<file path=ppt/tags/tag252.xml><?xml version="1.0" encoding="utf-8"?>
<p:tagLst xmlns:p="http://schemas.openxmlformats.org/presentationml/2006/main">
  <p:tag name="AS_UNIQUEID" val="13224"/>
</p:tagLst>
</file>

<file path=ppt/tags/tag253.xml><?xml version="1.0" encoding="utf-8"?>
<p:tagLst xmlns:p="http://schemas.openxmlformats.org/presentationml/2006/main">
  <p:tag name="AS_UNIQUEID" val="13225"/>
</p:tagLst>
</file>

<file path=ppt/tags/tag254.xml><?xml version="1.0" encoding="utf-8"?>
<p:tagLst xmlns:p="http://schemas.openxmlformats.org/presentationml/2006/main">
  <p:tag name="AS_UNIQUEID" val="13226"/>
</p:tagLst>
</file>

<file path=ppt/tags/tag255.xml><?xml version="1.0" encoding="utf-8"?>
<p:tagLst xmlns:p="http://schemas.openxmlformats.org/presentationml/2006/main">
  <p:tag name="AS_UNIQUEID" val="13227"/>
</p:tagLst>
</file>

<file path=ppt/tags/tag256.xml><?xml version="1.0" encoding="utf-8"?>
<p:tagLst xmlns:p="http://schemas.openxmlformats.org/presentationml/2006/main">
  <p:tag name="AS_UNIQUEID" val="13228"/>
</p:tagLst>
</file>

<file path=ppt/tags/tag257.xml><?xml version="1.0" encoding="utf-8"?>
<p:tagLst xmlns:p="http://schemas.openxmlformats.org/presentationml/2006/main">
  <p:tag name="AS_UNIQUEID" val="13229"/>
</p:tagLst>
</file>

<file path=ppt/tags/tag258.xml><?xml version="1.0" encoding="utf-8"?>
<p:tagLst xmlns:p="http://schemas.openxmlformats.org/presentationml/2006/main">
  <p:tag name="AS_UNIQUEID" val="13230"/>
</p:tagLst>
</file>

<file path=ppt/tags/tag259.xml><?xml version="1.0" encoding="utf-8"?>
<p:tagLst xmlns:p="http://schemas.openxmlformats.org/presentationml/2006/main">
  <p:tag name="AS_UNIQUEID" val="13231"/>
</p:tagLst>
</file>

<file path=ppt/tags/tag260.xml><?xml version="1.0" encoding="utf-8"?>
<p:tagLst xmlns:p="http://schemas.openxmlformats.org/presentationml/2006/main">
  <p:tag name="AS_UNIQUEID" val="13232"/>
</p:tagLst>
</file>

<file path=ppt/tags/tag261.xml><?xml version="1.0" encoding="utf-8"?>
<p:tagLst xmlns:p="http://schemas.openxmlformats.org/presentationml/2006/main">
  <p:tag name="AS_UNIQUEID" val="13233"/>
</p:tagLst>
</file>

<file path=ppt/tags/tag262.xml><?xml version="1.0" encoding="utf-8"?>
<p:tagLst xmlns:p="http://schemas.openxmlformats.org/presentationml/2006/main">
  <p:tag name="AS_UNIQUEID" val="13234"/>
</p:tagLst>
</file>

<file path=ppt/tags/tag263.xml><?xml version="1.0" encoding="utf-8"?>
<p:tagLst xmlns:p="http://schemas.openxmlformats.org/presentationml/2006/main">
  <p:tag name="AS_UNIQUEID" val="13235"/>
</p:tagLst>
</file>

<file path=ppt/tags/tag264.xml><?xml version="1.0" encoding="utf-8"?>
<p:tagLst xmlns:p="http://schemas.openxmlformats.org/presentationml/2006/main">
  <p:tag name="AS_UNIQUEID" val="13236"/>
</p:tagLst>
</file>

<file path=ppt/tags/tag265.xml><?xml version="1.0" encoding="utf-8"?>
<p:tagLst xmlns:p="http://schemas.openxmlformats.org/presentationml/2006/main">
  <p:tag name="AS_UNIQUEID" val="13237"/>
</p:tagLst>
</file>

<file path=ppt/tags/tag266.xml><?xml version="1.0" encoding="utf-8"?>
<p:tagLst xmlns:p="http://schemas.openxmlformats.org/presentationml/2006/main">
  <p:tag name="AS_UNIQUEID" val="13238"/>
</p:tagLst>
</file>

<file path=ppt/tags/tag267.xml><?xml version="1.0" encoding="utf-8"?>
<p:tagLst xmlns:p="http://schemas.openxmlformats.org/presentationml/2006/main">
  <p:tag name="AS_UNIQUEID" val="13239"/>
</p:tagLst>
</file>

<file path=ppt/tags/tag268.xml><?xml version="1.0" encoding="utf-8"?>
<p:tagLst xmlns:p="http://schemas.openxmlformats.org/presentationml/2006/main">
  <p:tag name="AS_UNIQUEID" val="13240"/>
</p:tagLst>
</file>

<file path=ppt/tags/tag269.xml><?xml version="1.0" encoding="utf-8"?>
<p:tagLst xmlns:p="http://schemas.openxmlformats.org/presentationml/2006/main">
  <p:tag name="AS_UNIQUEID" val="13241"/>
</p:tagLst>
</file>

<file path=ppt/tags/tag270.xml><?xml version="1.0" encoding="utf-8"?>
<p:tagLst xmlns:p="http://schemas.openxmlformats.org/presentationml/2006/main">
  <p:tag name="AS_UNIQUEID" val="13242"/>
</p:tagLst>
</file>

<file path=ppt/tags/tag271.xml><?xml version="1.0" encoding="utf-8"?>
<p:tagLst xmlns:p="http://schemas.openxmlformats.org/presentationml/2006/main">
  <p:tag name="AS_UNIQUEID" val="13243"/>
</p:tagLst>
</file>

<file path=ppt/tags/tag272.xml><?xml version="1.0" encoding="utf-8"?>
<p:tagLst xmlns:p="http://schemas.openxmlformats.org/presentationml/2006/main">
  <p:tag name="AS_UNIQUEID" val="13244"/>
</p:tagLst>
</file>

<file path=ppt/tags/tag273.xml><?xml version="1.0" encoding="utf-8"?>
<p:tagLst xmlns:p="http://schemas.openxmlformats.org/presentationml/2006/main">
  <p:tag name="AS_UNIQUEID" val="13245"/>
</p:tagLst>
</file>

<file path=ppt/tags/tag274.xml><?xml version="1.0" encoding="utf-8"?>
<p:tagLst xmlns:p="http://schemas.openxmlformats.org/presentationml/2006/main">
  <p:tag name="AS_UNIQUEID" val="13246"/>
</p:tagLst>
</file>

<file path=ppt/tags/tag275.xml><?xml version="1.0" encoding="utf-8"?>
<p:tagLst xmlns:p="http://schemas.openxmlformats.org/presentationml/2006/main">
  <p:tag name="AS_UNIQUEID" val="13247"/>
</p:tagLst>
</file>

<file path=ppt/tags/tag276.xml><?xml version="1.0" encoding="utf-8"?>
<p:tagLst xmlns:p="http://schemas.openxmlformats.org/presentationml/2006/main">
  <p:tag name="AS_UNIQUEID" val="13248"/>
</p:tagLst>
</file>

<file path=ppt/tags/tag277.xml><?xml version="1.0" encoding="utf-8"?>
<p:tagLst xmlns:p="http://schemas.openxmlformats.org/presentationml/2006/main">
  <p:tag name="AS_UNIQUEID" val="13249"/>
</p:tagLst>
</file>

<file path=ppt/tags/tag278.xml><?xml version="1.0" encoding="utf-8"?>
<p:tagLst xmlns:p="http://schemas.openxmlformats.org/presentationml/2006/main">
  <p:tag name="AS_UNIQUEID" val="13250"/>
</p:tagLst>
</file>

<file path=ppt/tags/tag279.xml><?xml version="1.0" encoding="utf-8"?>
<p:tagLst xmlns:p="http://schemas.openxmlformats.org/presentationml/2006/main">
  <p:tag name="AS_UNIQUEID" val="13251"/>
</p:tagLst>
</file>

<file path=ppt/tags/tag280.xml><?xml version="1.0" encoding="utf-8"?>
<p:tagLst xmlns:p="http://schemas.openxmlformats.org/presentationml/2006/main">
  <p:tag name="AS_UNIQUEID" val="13252"/>
</p:tagLst>
</file>

<file path=ppt/tags/tag281.xml><?xml version="1.0" encoding="utf-8"?>
<p:tagLst xmlns:p="http://schemas.openxmlformats.org/presentationml/2006/main">
  <p:tag name="AS_UNIQUEID" val="13253"/>
</p:tagLst>
</file>

<file path=ppt/tags/tag282.xml><?xml version="1.0" encoding="utf-8"?>
<p:tagLst xmlns:p="http://schemas.openxmlformats.org/presentationml/2006/main">
  <p:tag name="AS_UNIQUEID" val="13254"/>
</p:tagLst>
</file>

<file path=ppt/tags/tag283.xml><?xml version="1.0" encoding="utf-8"?>
<p:tagLst xmlns:p="http://schemas.openxmlformats.org/presentationml/2006/main">
  <p:tag name="AS_UNIQUEID" val="13255"/>
</p:tagLst>
</file>

<file path=ppt/tags/tag284.xml><?xml version="1.0" encoding="utf-8"?>
<p:tagLst xmlns:p="http://schemas.openxmlformats.org/presentationml/2006/main">
  <p:tag name="AS_UNIQUEID" val="13256"/>
</p:tagLst>
</file>

<file path=ppt/tags/tag285.xml><?xml version="1.0" encoding="utf-8"?>
<p:tagLst xmlns:p="http://schemas.openxmlformats.org/presentationml/2006/main">
  <p:tag name="AS_UNIQUEID" val="13257"/>
</p:tagLst>
</file>

<file path=ppt/tags/tag286.xml><?xml version="1.0" encoding="utf-8"?>
<p:tagLst xmlns:p="http://schemas.openxmlformats.org/presentationml/2006/main">
  <p:tag name="AS_UNIQUEID" val="13258"/>
</p:tagLst>
</file>

<file path=ppt/tags/tag287.xml><?xml version="1.0" encoding="utf-8"?>
<p:tagLst xmlns:p="http://schemas.openxmlformats.org/presentationml/2006/main">
  <p:tag name="AS_UNIQUEID" val="13259"/>
</p:tagLst>
</file>

<file path=ppt/tags/tag288.xml><?xml version="1.0" encoding="utf-8"?>
<p:tagLst xmlns:p="http://schemas.openxmlformats.org/presentationml/2006/main">
  <p:tag name="AS_UNIQUEID" val="13260"/>
</p:tagLst>
</file>

<file path=ppt/tags/tag289.xml><?xml version="1.0" encoding="utf-8"?>
<p:tagLst xmlns:p="http://schemas.openxmlformats.org/presentationml/2006/main">
  <p:tag name="AS_UNIQUEID" val="13261"/>
</p:tagLst>
</file>

<file path=ppt/tags/tag290.xml><?xml version="1.0" encoding="utf-8"?>
<p:tagLst xmlns:p="http://schemas.openxmlformats.org/presentationml/2006/main">
  <p:tag name="AS_UNIQUEID" val="13262"/>
</p:tagLst>
</file>

<file path=ppt/tags/tag291.xml><?xml version="1.0" encoding="utf-8"?>
<p:tagLst xmlns:p="http://schemas.openxmlformats.org/presentationml/2006/main">
  <p:tag name="AS_UNIQUEID" val="13263"/>
</p:tagLst>
</file>

<file path=ppt/tags/tag292.xml><?xml version="1.0" encoding="utf-8"?>
<p:tagLst xmlns:p="http://schemas.openxmlformats.org/presentationml/2006/main">
  <p:tag name="AS_UNIQUEID" val="13264"/>
</p:tagLst>
</file>

<file path=ppt/tags/tag293.xml><?xml version="1.0" encoding="utf-8"?>
<p:tagLst xmlns:p="http://schemas.openxmlformats.org/presentationml/2006/main">
  <p:tag name="AS_UNIQUEID" val="13265"/>
</p:tagLst>
</file>

<file path=ppt/tags/tag294.xml><?xml version="1.0" encoding="utf-8"?>
<p:tagLst xmlns:p="http://schemas.openxmlformats.org/presentationml/2006/main">
  <p:tag name="AS_UNIQUEID" val="13266"/>
</p:tagLst>
</file>

<file path=ppt/tags/tag295.xml><?xml version="1.0" encoding="utf-8"?>
<p:tagLst xmlns:p="http://schemas.openxmlformats.org/presentationml/2006/main">
  <p:tag name="AS_UNIQUEID" val="13267"/>
  <p:tag name="KSO_WM_UNIT_TABLE_BEAUTIFY" val="smartTable{c6ef0a46-aca3-4c26-bc01-28951dc8ce50}"/>
</p:tagLst>
</file>

<file path=ppt/tags/tag296.xml><?xml version="1.0" encoding="utf-8"?>
<p:tagLst xmlns:p="http://schemas.openxmlformats.org/presentationml/2006/main">
  <p:tag name="AS_UNIQUEID" val="13268"/>
</p:tagLst>
</file>

<file path=ppt/tags/tag297.xml><?xml version="1.0" encoding="utf-8"?>
<p:tagLst xmlns:p="http://schemas.openxmlformats.org/presentationml/2006/main">
  <p:tag name="AS_UNIQUEID" val="13269"/>
</p:tagLst>
</file>

<file path=ppt/tags/tag298.xml><?xml version="1.0" encoding="utf-8"?>
<p:tagLst xmlns:p="http://schemas.openxmlformats.org/presentationml/2006/main">
  <p:tag name="AS_UNIQUEID" val="13270"/>
</p:tagLst>
</file>

<file path=ppt/tags/tag299.xml><?xml version="1.0" encoding="utf-8"?>
<p:tagLst xmlns:p="http://schemas.openxmlformats.org/presentationml/2006/main">
  <p:tag name="AS_UNIQUEID" val="13271"/>
</p:tagLst>
</file>

<file path=ppt/tags/tag300.xml><?xml version="1.0" encoding="utf-8"?>
<p:tagLst xmlns:p="http://schemas.openxmlformats.org/presentationml/2006/main">
  <p:tag name="AS_UNIQUEID" val="13272"/>
</p:tagLst>
</file>

<file path=ppt/tags/tag301.xml><?xml version="1.0" encoding="utf-8"?>
<p:tagLst xmlns:p="http://schemas.openxmlformats.org/presentationml/2006/main">
  <p:tag name="AS_UNIQUEID" val="13273"/>
</p:tagLst>
</file>

<file path=ppt/tags/tag302.xml><?xml version="1.0" encoding="utf-8"?>
<p:tagLst xmlns:p="http://schemas.openxmlformats.org/presentationml/2006/main">
  <p:tag name="AS_UNIQUEID" val="13274"/>
</p:tagLst>
</file>

<file path=ppt/tags/tag303.xml><?xml version="1.0" encoding="utf-8"?>
<p:tagLst xmlns:p="http://schemas.openxmlformats.org/presentationml/2006/main">
  <p:tag name="AS_UNIQUEID" val="13275"/>
</p:tagLst>
</file>

<file path=ppt/tags/tag304.xml><?xml version="1.0" encoding="utf-8"?>
<p:tagLst xmlns:p="http://schemas.openxmlformats.org/presentationml/2006/main">
  <p:tag name="AS_UNIQUEID" val="13276"/>
</p:tagLst>
</file>

<file path=ppt/tags/tag305.xml><?xml version="1.0" encoding="utf-8"?>
<p:tagLst xmlns:p="http://schemas.openxmlformats.org/presentationml/2006/main">
  <p:tag name="AS_UNIQUEID" val="13277"/>
</p:tagLst>
</file>

<file path=ppt/tags/tag306.xml><?xml version="1.0" encoding="utf-8"?>
<p:tagLst xmlns:p="http://schemas.openxmlformats.org/presentationml/2006/main">
  <p:tag name="AS_UNIQUEID" val="13278"/>
</p:tagLst>
</file>

<file path=ppt/tags/tag307.xml><?xml version="1.0" encoding="utf-8"?>
<p:tagLst xmlns:p="http://schemas.openxmlformats.org/presentationml/2006/main">
  <p:tag name="AS_UNIQUEID" val="13279"/>
</p:tagLst>
</file>

<file path=ppt/tags/tag308.xml><?xml version="1.0" encoding="utf-8"?>
<p:tagLst xmlns:p="http://schemas.openxmlformats.org/presentationml/2006/main">
  <p:tag name="AS_UNIQUEID" val="13280"/>
</p:tagLst>
</file>

<file path=ppt/tags/tag309.xml><?xml version="1.0" encoding="utf-8"?>
<p:tagLst xmlns:p="http://schemas.openxmlformats.org/presentationml/2006/main">
  <p:tag name="AS_UNIQUEID" val="13281"/>
</p:tagLst>
</file>

<file path=ppt/tags/tag310.xml><?xml version="1.0" encoding="utf-8"?>
<p:tagLst xmlns:p="http://schemas.openxmlformats.org/presentationml/2006/main">
  <p:tag name="AS_UNIQUEID" val="13282"/>
</p:tagLst>
</file>

<file path=ppt/tags/tag311.xml><?xml version="1.0" encoding="utf-8"?>
<p:tagLst xmlns:p="http://schemas.openxmlformats.org/presentationml/2006/main">
  <p:tag name="AS_UNIQUEID" val="13283"/>
</p:tagLst>
</file>

<file path=ppt/tags/tag312.xml><?xml version="1.0" encoding="utf-8"?>
<p:tagLst xmlns:p="http://schemas.openxmlformats.org/presentationml/2006/main">
  <p:tag name="AS_UNIQUEID" val="13284"/>
</p:tagLst>
</file>

<file path=ppt/tags/tag313.xml><?xml version="1.0" encoding="utf-8"?>
<p:tagLst xmlns:p="http://schemas.openxmlformats.org/presentationml/2006/main">
  <p:tag name="AS_UNIQUEID" val="13285"/>
</p:tagLst>
</file>

<file path=ppt/tags/tag314.xml><?xml version="1.0" encoding="utf-8"?>
<p:tagLst xmlns:p="http://schemas.openxmlformats.org/presentationml/2006/main">
  <p:tag name="AS_UNIQUEID" val="13286"/>
</p:tagLst>
</file>

<file path=ppt/tags/tag315.xml><?xml version="1.0" encoding="utf-8"?>
<p:tagLst xmlns:p="http://schemas.openxmlformats.org/presentationml/2006/main">
  <p:tag name="AS_UNIQUEID" val="13287"/>
</p:tagLst>
</file>

<file path=ppt/tags/tag316.xml><?xml version="1.0" encoding="utf-8"?>
<p:tagLst xmlns:p="http://schemas.openxmlformats.org/presentationml/2006/main">
  <p:tag name="AS_UNIQUEID" val="13288"/>
</p:tagLst>
</file>

<file path=ppt/tags/tag317.xml><?xml version="1.0" encoding="utf-8"?>
<p:tagLst xmlns:p="http://schemas.openxmlformats.org/presentationml/2006/main">
  <p:tag name="AS_UNIQUEID" val="13289"/>
</p:tagLst>
</file>

<file path=ppt/tags/tag318.xml><?xml version="1.0" encoding="utf-8"?>
<p:tagLst xmlns:p="http://schemas.openxmlformats.org/presentationml/2006/main">
  <p:tag name="AS_UNIQUEID" val="13290"/>
</p:tagLst>
</file>

<file path=ppt/tags/tag319.xml><?xml version="1.0" encoding="utf-8"?>
<p:tagLst xmlns:p="http://schemas.openxmlformats.org/presentationml/2006/main">
  <p:tag name="AS_UNIQUEID" val="13291"/>
</p:tagLst>
</file>

<file path=ppt/tags/tag320.xml><?xml version="1.0" encoding="utf-8"?>
<p:tagLst xmlns:p="http://schemas.openxmlformats.org/presentationml/2006/main">
  <p:tag name="AS_UNIQUEID" val="13292"/>
</p:tagLst>
</file>

<file path=ppt/tags/tag321.xml><?xml version="1.0" encoding="utf-8"?>
<p:tagLst xmlns:p="http://schemas.openxmlformats.org/presentationml/2006/main">
  <p:tag name="AS_UNIQUEID" val="13293"/>
</p:tagLst>
</file>

<file path=ppt/tags/tag322.xml><?xml version="1.0" encoding="utf-8"?>
<p:tagLst xmlns:p="http://schemas.openxmlformats.org/presentationml/2006/main">
  <p:tag name="AS_UNIQUEID" val="13294"/>
</p:tagLst>
</file>

<file path=ppt/tags/tag323.xml><?xml version="1.0" encoding="utf-8"?>
<p:tagLst xmlns:p="http://schemas.openxmlformats.org/presentationml/2006/main">
  <p:tag name="AS_UNIQUEID" val="13295"/>
</p:tagLst>
</file>

<file path=ppt/tags/tag324.xml><?xml version="1.0" encoding="utf-8"?>
<p:tagLst xmlns:p="http://schemas.openxmlformats.org/presentationml/2006/main">
  <p:tag name="AS_UNIQUEID" val="13296"/>
</p:tagLst>
</file>

<file path=ppt/tags/tag325.xml><?xml version="1.0" encoding="utf-8"?>
<p:tagLst xmlns:p="http://schemas.openxmlformats.org/presentationml/2006/main">
  <p:tag name="AS_UNIQUEID" val="13297"/>
</p:tagLst>
</file>

<file path=ppt/tags/tag326.xml><?xml version="1.0" encoding="utf-8"?>
<p:tagLst xmlns:p="http://schemas.openxmlformats.org/presentationml/2006/main">
  <p:tag name="AS_UNIQUEID" val="13298"/>
</p:tagLst>
</file>

<file path=ppt/tags/tag327.xml><?xml version="1.0" encoding="utf-8"?>
<p:tagLst xmlns:p="http://schemas.openxmlformats.org/presentationml/2006/main">
  <p:tag name="AS_UNIQUEID" val="13299"/>
</p:tagLst>
</file>

<file path=ppt/tags/tag328.xml><?xml version="1.0" encoding="utf-8"?>
<p:tagLst xmlns:p="http://schemas.openxmlformats.org/presentationml/2006/main">
  <p:tag name="AS_UNIQUEID" val="13300"/>
</p:tagLst>
</file>

<file path=ppt/tags/tag329.xml><?xml version="1.0" encoding="utf-8"?>
<p:tagLst xmlns:p="http://schemas.openxmlformats.org/presentationml/2006/main">
  <p:tag name="AS_UNIQUEID" val="13301"/>
</p:tagLst>
</file>

<file path=ppt/tags/tag330.xml><?xml version="1.0" encoding="utf-8"?>
<p:tagLst xmlns:p="http://schemas.openxmlformats.org/presentationml/2006/main">
  <p:tag name="AS_UNIQUEID" val="13302"/>
</p:tagLst>
</file>

<file path=ppt/tags/tag331.xml><?xml version="1.0" encoding="utf-8"?>
<p:tagLst xmlns:p="http://schemas.openxmlformats.org/presentationml/2006/main">
  <p:tag name="AS_UNIQUEID" val="13303"/>
</p:tagLst>
</file>

<file path=ppt/tags/tag332.xml><?xml version="1.0" encoding="utf-8"?>
<p:tagLst xmlns:p="http://schemas.openxmlformats.org/presentationml/2006/main">
  <p:tag name="AS_UNIQUEID" val="13304"/>
</p:tagLst>
</file>

<file path=ppt/tags/tag333.xml><?xml version="1.0" encoding="utf-8"?>
<p:tagLst xmlns:p="http://schemas.openxmlformats.org/presentationml/2006/main">
  <p:tag name="AS_UNIQUEID" val="13305"/>
</p:tagLst>
</file>

<file path=ppt/tags/tag334.xml><?xml version="1.0" encoding="utf-8"?>
<p:tagLst xmlns:p="http://schemas.openxmlformats.org/presentationml/2006/main">
  <p:tag name="AS_UNIQUEID" val="13306"/>
</p:tagLst>
</file>

<file path=ppt/tags/tag335.xml><?xml version="1.0" encoding="utf-8"?>
<p:tagLst xmlns:p="http://schemas.openxmlformats.org/presentationml/2006/main">
  <p:tag name="AS_UNIQUEID" val="13307"/>
</p:tagLst>
</file>

<file path=ppt/tags/tag336.xml><?xml version="1.0" encoding="utf-8"?>
<p:tagLst xmlns:p="http://schemas.openxmlformats.org/presentationml/2006/main">
  <p:tag name="AS_UNIQUEID" val="13308"/>
</p:tagLst>
</file>

<file path=ppt/tags/tag337.xml><?xml version="1.0" encoding="utf-8"?>
<p:tagLst xmlns:p="http://schemas.openxmlformats.org/presentationml/2006/main">
  <p:tag name="AS_UNIQUEID" val="13309"/>
</p:tagLst>
</file>

<file path=ppt/tags/tag338.xml><?xml version="1.0" encoding="utf-8"?>
<p:tagLst xmlns:p="http://schemas.openxmlformats.org/presentationml/2006/main">
  <p:tag name="AS_UNIQUEID" val="13310"/>
</p:tagLst>
</file>

<file path=ppt/tags/tag339.xml><?xml version="1.0" encoding="utf-8"?>
<p:tagLst xmlns:p="http://schemas.openxmlformats.org/presentationml/2006/main">
  <p:tag name="AS_UNIQUEID" val="13311"/>
</p:tagLst>
</file>

<file path=ppt/tags/tag340.xml><?xml version="1.0" encoding="utf-8"?>
<p:tagLst xmlns:p="http://schemas.openxmlformats.org/presentationml/2006/main">
  <p:tag name="AS_UNIQUEID" val="13312"/>
</p:tagLst>
</file>

<file path=ppt/tags/tag341.xml><?xml version="1.0" encoding="utf-8"?>
<p:tagLst xmlns:p="http://schemas.openxmlformats.org/presentationml/2006/main">
  <p:tag name="AS_UNIQUEID" val="13313"/>
</p:tagLst>
</file>

<file path=ppt/tags/tag342.xml><?xml version="1.0" encoding="utf-8"?>
<p:tagLst xmlns:p="http://schemas.openxmlformats.org/presentationml/2006/main">
  <p:tag name="AS_UNIQUEID" val="13314"/>
</p:tagLst>
</file>

<file path=ppt/tags/tag343.xml><?xml version="1.0" encoding="utf-8"?>
<p:tagLst xmlns:p="http://schemas.openxmlformats.org/presentationml/2006/main">
  <p:tag name="AS_UNIQUEID" val="13315"/>
</p:tagLst>
</file>

<file path=ppt/tags/tag344.xml><?xml version="1.0" encoding="utf-8"?>
<p:tagLst xmlns:p="http://schemas.openxmlformats.org/presentationml/2006/main">
  <p:tag name="AS_UNIQUEID" val="13316"/>
</p:tagLst>
</file>

<file path=ppt/tags/tag345.xml><?xml version="1.0" encoding="utf-8"?>
<p:tagLst xmlns:p="http://schemas.openxmlformats.org/presentationml/2006/main">
  <p:tag name="AS_UNIQUEID" val="13317"/>
</p:tagLst>
</file>

<file path=ppt/tags/tag346.xml><?xml version="1.0" encoding="utf-8"?>
<p:tagLst xmlns:p="http://schemas.openxmlformats.org/presentationml/2006/main">
  <p:tag name="AS_UNIQUEID" val="13318"/>
</p:tagLst>
</file>

<file path=ppt/tags/tag347.xml><?xml version="1.0" encoding="utf-8"?>
<p:tagLst xmlns:p="http://schemas.openxmlformats.org/presentationml/2006/main">
  <p:tag name="AS_UNIQUEID" val="13319"/>
</p:tagLst>
</file>

<file path=ppt/tags/tag348.xml><?xml version="1.0" encoding="utf-8"?>
<p:tagLst xmlns:p="http://schemas.openxmlformats.org/presentationml/2006/main">
  <p:tag name="AS_UNIQUEID" val="13320"/>
</p:tagLst>
</file>

<file path=ppt/tags/tag349.xml><?xml version="1.0" encoding="utf-8"?>
<p:tagLst xmlns:p="http://schemas.openxmlformats.org/presentationml/2006/main">
  <p:tag name="AS_UNIQUEID" val="13321"/>
</p:tagLst>
</file>

<file path=ppt/tags/tag350.xml><?xml version="1.0" encoding="utf-8"?>
<p:tagLst xmlns:p="http://schemas.openxmlformats.org/presentationml/2006/main">
  <p:tag name="AS_UNIQUEID" val="13322"/>
</p:tagLst>
</file>

<file path=ppt/tags/tag351.xml><?xml version="1.0" encoding="utf-8"?>
<p:tagLst xmlns:p="http://schemas.openxmlformats.org/presentationml/2006/main">
  <p:tag name="AS_UNIQUEID" val="13323"/>
</p:tagLst>
</file>

<file path=ppt/tags/tag352.xml><?xml version="1.0" encoding="utf-8"?>
<p:tagLst xmlns:p="http://schemas.openxmlformats.org/presentationml/2006/main">
  <p:tag name="AS_UNIQUEID" val="13324"/>
</p:tagLst>
</file>

<file path=ppt/tags/tag353.xml><?xml version="1.0" encoding="utf-8"?>
<p:tagLst xmlns:p="http://schemas.openxmlformats.org/presentationml/2006/main">
  <p:tag name="AS_UNIQUEID" val="13325"/>
</p:tagLst>
</file>

<file path=ppt/tags/tag354.xml><?xml version="1.0" encoding="utf-8"?>
<p:tagLst xmlns:p="http://schemas.openxmlformats.org/presentationml/2006/main">
  <p:tag name="AS_UNIQUEID" val="13326"/>
</p:tagLst>
</file>

<file path=ppt/tags/tag355.xml><?xml version="1.0" encoding="utf-8"?>
<p:tagLst xmlns:p="http://schemas.openxmlformats.org/presentationml/2006/main">
  <p:tag name="AS_UNIQUEID" val="13327"/>
</p:tagLst>
</file>

<file path=ppt/tags/tag356.xml><?xml version="1.0" encoding="utf-8"?>
<p:tagLst xmlns:p="http://schemas.openxmlformats.org/presentationml/2006/main">
  <p:tag name="AS_UNIQUEID" val="13328"/>
</p:tagLst>
</file>

<file path=ppt/tags/tag357.xml><?xml version="1.0" encoding="utf-8"?>
<p:tagLst xmlns:p="http://schemas.openxmlformats.org/presentationml/2006/main">
  <p:tag name="AS_UNIQUEID" val="13329"/>
</p:tagLst>
</file>

<file path=ppt/tags/tag358.xml><?xml version="1.0" encoding="utf-8"?>
<p:tagLst xmlns:p="http://schemas.openxmlformats.org/presentationml/2006/main">
  <p:tag name="AS_UNIQUEID" val="13330"/>
</p:tagLst>
</file>

<file path=ppt/tags/tag359.xml><?xml version="1.0" encoding="utf-8"?>
<p:tagLst xmlns:p="http://schemas.openxmlformats.org/presentationml/2006/main">
  <p:tag name="AS_UNIQUEID" val="13331"/>
</p:tagLst>
</file>

<file path=ppt/tags/tag360.xml><?xml version="1.0" encoding="utf-8"?>
<p:tagLst xmlns:p="http://schemas.openxmlformats.org/presentationml/2006/main">
  <p:tag name="AS_UNIQUEID" val="13332"/>
</p:tagLst>
</file>

<file path=ppt/tags/tag361.xml><?xml version="1.0" encoding="utf-8"?>
<p:tagLst xmlns:p="http://schemas.openxmlformats.org/presentationml/2006/main">
  <p:tag name="AS_UNIQUEID" val="13333"/>
</p:tagLst>
</file>

<file path=ppt/tags/tag362.xml><?xml version="1.0" encoding="utf-8"?>
<p:tagLst xmlns:p="http://schemas.openxmlformats.org/presentationml/2006/main">
  <p:tag name="AS_UNIQUEID" val="13334"/>
</p:tagLst>
</file>

<file path=ppt/tags/tag363.xml><?xml version="1.0" encoding="utf-8"?>
<p:tagLst xmlns:p="http://schemas.openxmlformats.org/presentationml/2006/main">
  <p:tag name="AS_UNIQUEID" val="13335"/>
</p:tagLst>
</file>

<file path=ppt/tags/tag364.xml><?xml version="1.0" encoding="utf-8"?>
<p:tagLst xmlns:p="http://schemas.openxmlformats.org/presentationml/2006/main">
  <p:tag name="AS_UNIQUEID" val="13336"/>
</p:tagLst>
</file>

<file path=ppt/tags/tag365.xml><?xml version="1.0" encoding="utf-8"?>
<p:tagLst xmlns:p="http://schemas.openxmlformats.org/presentationml/2006/main">
  <p:tag name="AS_UNIQUEID" val="13337"/>
</p:tagLst>
</file>

<file path=ppt/tags/tag366.xml><?xml version="1.0" encoding="utf-8"?>
<p:tagLst xmlns:p="http://schemas.openxmlformats.org/presentationml/2006/main">
  <p:tag name="AS_UNIQUEID" val="13338"/>
</p:tagLst>
</file>

<file path=ppt/tags/tag367.xml><?xml version="1.0" encoding="utf-8"?>
<p:tagLst xmlns:p="http://schemas.openxmlformats.org/presentationml/2006/main">
  <p:tag name="AS_UNIQUEID" val="13339"/>
</p:tagLst>
</file>

<file path=ppt/tags/tag368.xml><?xml version="1.0" encoding="utf-8"?>
<p:tagLst xmlns:p="http://schemas.openxmlformats.org/presentationml/2006/main">
  <p:tag name="AS_UNIQUEID" val="13340"/>
</p:tagLst>
</file>

<file path=ppt/tags/tag369.xml><?xml version="1.0" encoding="utf-8"?>
<p:tagLst xmlns:p="http://schemas.openxmlformats.org/presentationml/2006/main">
  <p:tag name="AS_UNIQUEID" val="13341"/>
</p:tagLst>
</file>

<file path=ppt/tags/tag370.xml><?xml version="1.0" encoding="utf-8"?>
<p:tagLst xmlns:p="http://schemas.openxmlformats.org/presentationml/2006/main">
  <p:tag name="AS_UNIQUEID" val="13342"/>
</p:tagLst>
</file>

<file path=ppt/tags/tag371.xml><?xml version="1.0" encoding="utf-8"?>
<p:tagLst xmlns:p="http://schemas.openxmlformats.org/presentationml/2006/main">
  <p:tag name="AS_UNIQUEID" val="13343"/>
</p:tagLst>
</file>

<file path=ppt/tags/tag372.xml><?xml version="1.0" encoding="utf-8"?>
<p:tagLst xmlns:p="http://schemas.openxmlformats.org/presentationml/2006/main">
  <p:tag name="AS_UNIQUEID" val="13344"/>
</p:tagLst>
</file>

<file path=ppt/tags/tag373.xml><?xml version="1.0" encoding="utf-8"?>
<p:tagLst xmlns:p="http://schemas.openxmlformats.org/presentationml/2006/main">
  <p:tag name="AS_UNIQUEID" val="13345"/>
</p:tagLst>
</file>

<file path=ppt/tags/tag374.xml><?xml version="1.0" encoding="utf-8"?>
<p:tagLst xmlns:p="http://schemas.openxmlformats.org/presentationml/2006/main">
  <p:tag name="AS_UNIQUEID" val="13346"/>
</p:tagLst>
</file>

<file path=ppt/tags/tag375.xml><?xml version="1.0" encoding="utf-8"?>
<p:tagLst xmlns:p="http://schemas.openxmlformats.org/presentationml/2006/main">
  <p:tag name="AS_UNIQUEID" val="13347"/>
</p:tagLst>
</file>

<file path=ppt/tags/tag376.xml><?xml version="1.0" encoding="utf-8"?>
<p:tagLst xmlns:p="http://schemas.openxmlformats.org/presentationml/2006/main">
  <p:tag name="AS_UNIQUEID" val="13348"/>
</p:tagLst>
</file>

<file path=ppt/tags/tag377.xml><?xml version="1.0" encoding="utf-8"?>
<p:tagLst xmlns:p="http://schemas.openxmlformats.org/presentationml/2006/main">
  <p:tag name="AS_UNIQUEID" val="13349"/>
</p:tagLst>
</file>

<file path=ppt/tags/tag378.xml><?xml version="1.0" encoding="utf-8"?>
<p:tagLst xmlns:p="http://schemas.openxmlformats.org/presentationml/2006/main">
  <p:tag name="AS_UNIQUEID" val="13350"/>
</p:tagLst>
</file>

<file path=ppt/tags/tag379.xml><?xml version="1.0" encoding="utf-8"?>
<p:tagLst xmlns:p="http://schemas.openxmlformats.org/presentationml/2006/main">
  <p:tag name="AS_UNIQUEID" val="13351"/>
</p:tagLst>
</file>

<file path=ppt/tags/tag380.xml><?xml version="1.0" encoding="utf-8"?>
<p:tagLst xmlns:p="http://schemas.openxmlformats.org/presentationml/2006/main">
  <p:tag name="AS_UNIQUEID" val="13352"/>
</p:tagLst>
</file>

<file path=ppt/tags/tag381.xml><?xml version="1.0" encoding="utf-8"?>
<p:tagLst xmlns:p="http://schemas.openxmlformats.org/presentationml/2006/main">
  <p:tag name="AS_UNIQUEID" val="13353"/>
</p:tagLst>
</file>

<file path=ppt/tags/tag382.xml><?xml version="1.0" encoding="utf-8"?>
<p:tagLst xmlns:p="http://schemas.openxmlformats.org/presentationml/2006/main">
  <p:tag name="AS_UNIQUEID" val="13354"/>
</p:tagLst>
</file>

<file path=ppt/tags/tag383.xml><?xml version="1.0" encoding="utf-8"?>
<p:tagLst xmlns:p="http://schemas.openxmlformats.org/presentationml/2006/main">
  <p:tag name="AS_UNIQUEID" val="13355"/>
</p:tagLst>
</file>

<file path=ppt/tags/tag384.xml><?xml version="1.0" encoding="utf-8"?>
<p:tagLst xmlns:p="http://schemas.openxmlformats.org/presentationml/2006/main">
  <p:tag name="AS_UNIQUEID" val="13356"/>
</p:tagLst>
</file>

<file path=ppt/tags/tag385.xml><?xml version="1.0" encoding="utf-8"?>
<p:tagLst xmlns:p="http://schemas.openxmlformats.org/presentationml/2006/main">
  <p:tag name="AS_UNIQUEID" val="13357"/>
</p:tagLst>
</file>

<file path=ppt/tags/tag386.xml><?xml version="1.0" encoding="utf-8"?>
<p:tagLst xmlns:p="http://schemas.openxmlformats.org/presentationml/2006/main">
  <p:tag name="AS_UNIQUEID" val="13358"/>
</p:tagLst>
</file>

<file path=ppt/tags/tag387.xml><?xml version="1.0" encoding="utf-8"?>
<p:tagLst xmlns:p="http://schemas.openxmlformats.org/presentationml/2006/main">
  <p:tag name="AS_UNIQUEID" val="13359"/>
</p:tagLst>
</file>

<file path=ppt/tags/tag388.xml><?xml version="1.0" encoding="utf-8"?>
<p:tagLst xmlns:p="http://schemas.openxmlformats.org/presentationml/2006/main">
  <p:tag name="AS_UNIQUEID" val="13360"/>
</p:tagLst>
</file>

<file path=ppt/tags/tag389.xml><?xml version="1.0" encoding="utf-8"?>
<p:tagLst xmlns:p="http://schemas.openxmlformats.org/presentationml/2006/main">
  <p:tag name="AS_UNIQUEID" val="13361"/>
</p:tagLst>
</file>

<file path=ppt/tags/tag390.xml><?xml version="1.0" encoding="utf-8"?>
<p:tagLst xmlns:p="http://schemas.openxmlformats.org/presentationml/2006/main">
  <p:tag name="AS_UNIQUEID" val="13362"/>
</p:tagLst>
</file>

<file path=ppt/tags/tag391.xml><?xml version="1.0" encoding="utf-8"?>
<p:tagLst xmlns:p="http://schemas.openxmlformats.org/presentationml/2006/main">
  <p:tag name="AS_UNIQUEID" val="13363"/>
</p:tagLst>
</file>

<file path=ppt/tags/tag392.xml><?xml version="1.0" encoding="utf-8"?>
<p:tagLst xmlns:p="http://schemas.openxmlformats.org/presentationml/2006/main">
  <p:tag name="AS_UNIQUEID" val="13364"/>
</p:tagLst>
</file>

<file path=ppt/tags/tag393.xml><?xml version="1.0" encoding="utf-8"?>
<p:tagLst xmlns:p="http://schemas.openxmlformats.org/presentationml/2006/main">
  <p:tag name="AS_UNIQUEID" val="13365"/>
</p:tagLst>
</file>

<file path=ppt/tags/tag394.xml><?xml version="1.0" encoding="utf-8"?>
<p:tagLst xmlns:p="http://schemas.openxmlformats.org/presentationml/2006/main">
  <p:tag name="AS_UNIQUEID" val="13366"/>
</p:tagLst>
</file>

<file path=ppt/tags/tag395.xml><?xml version="1.0" encoding="utf-8"?>
<p:tagLst xmlns:p="http://schemas.openxmlformats.org/presentationml/2006/main">
  <p:tag name="AS_UNIQUEID" val="13367"/>
</p:tagLst>
</file>

<file path=ppt/tags/tag396.xml><?xml version="1.0" encoding="utf-8"?>
<p:tagLst xmlns:p="http://schemas.openxmlformats.org/presentationml/2006/main">
  <p:tag name="AS_UNIQUEID" val="13368"/>
</p:tagLst>
</file>

<file path=ppt/tags/tag397.xml><?xml version="1.0" encoding="utf-8"?>
<p:tagLst xmlns:p="http://schemas.openxmlformats.org/presentationml/2006/main">
  <p:tag name="AS_UNIQUEID" val="13369"/>
</p:tagLst>
</file>

<file path=ppt/tags/tag398.xml><?xml version="1.0" encoding="utf-8"?>
<p:tagLst xmlns:p="http://schemas.openxmlformats.org/presentationml/2006/main">
  <p:tag name="AS_UNIQUEID" val="13370"/>
</p:tagLst>
</file>

<file path=ppt/tags/tag399.xml><?xml version="1.0" encoding="utf-8"?>
<p:tagLst xmlns:p="http://schemas.openxmlformats.org/presentationml/2006/main">
  <p:tag name="AS_UNIQUEID" val="13371"/>
</p:tagLst>
</file>

<file path=ppt/tags/tag400.xml><?xml version="1.0" encoding="utf-8"?>
<p:tagLst xmlns:p="http://schemas.openxmlformats.org/presentationml/2006/main">
  <p:tag name="AS_UNIQUEID" val="13372"/>
</p:tagLst>
</file>

<file path=ppt/tags/tag401.xml><?xml version="1.0" encoding="utf-8"?>
<p:tagLst xmlns:p="http://schemas.openxmlformats.org/presentationml/2006/main">
  <p:tag name="AS_UNIQUEID" val="13373"/>
</p:tagLst>
</file>

<file path=ppt/tags/tag402.xml><?xml version="1.0" encoding="utf-8"?>
<p:tagLst xmlns:p="http://schemas.openxmlformats.org/presentationml/2006/main">
  <p:tag name="AS_UNIQUEID" val="13374"/>
</p:tagLst>
</file>

<file path=ppt/tags/tag403.xml><?xml version="1.0" encoding="utf-8"?>
<p:tagLst xmlns:p="http://schemas.openxmlformats.org/presentationml/2006/main">
  <p:tag name="AS_UNIQUEID" val="13375"/>
</p:tagLst>
</file>

<file path=ppt/tags/tag404.xml><?xml version="1.0" encoding="utf-8"?>
<p:tagLst xmlns:p="http://schemas.openxmlformats.org/presentationml/2006/main">
  <p:tag name="AS_UNIQUEID" val="13376"/>
</p:tagLst>
</file>

<file path=ppt/tags/tag405.xml><?xml version="1.0" encoding="utf-8"?>
<p:tagLst xmlns:p="http://schemas.openxmlformats.org/presentationml/2006/main">
  <p:tag name="AS_UNIQUEID" val="13377"/>
</p:tagLst>
</file>

<file path=ppt/tags/tag406.xml><?xml version="1.0" encoding="utf-8"?>
<p:tagLst xmlns:p="http://schemas.openxmlformats.org/presentationml/2006/main">
  <p:tag name="AS_UNIQUEID" val="13378"/>
</p:tagLst>
</file>

<file path=ppt/tags/tag407.xml><?xml version="1.0" encoding="utf-8"?>
<p:tagLst xmlns:p="http://schemas.openxmlformats.org/presentationml/2006/main">
  <p:tag name="AS_UNIQUEID" val="13379"/>
</p:tagLst>
</file>

<file path=ppt/tags/tag408.xml><?xml version="1.0" encoding="utf-8"?>
<p:tagLst xmlns:p="http://schemas.openxmlformats.org/presentationml/2006/main">
  <p:tag name="AS_UNIQUEID" val="13380"/>
</p:tagLst>
</file>

<file path=ppt/tags/tag409.xml><?xml version="1.0" encoding="utf-8"?>
<p:tagLst xmlns:p="http://schemas.openxmlformats.org/presentationml/2006/main">
  <p:tag name="AS_UNIQUEID" val="13381"/>
</p:tagLst>
</file>

<file path=ppt/tags/tag410.xml><?xml version="1.0" encoding="utf-8"?>
<p:tagLst xmlns:p="http://schemas.openxmlformats.org/presentationml/2006/main">
  <p:tag name="AS_UNIQUEID" val="13382"/>
</p:tagLst>
</file>

<file path=ppt/tags/tag411.xml><?xml version="1.0" encoding="utf-8"?>
<p:tagLst xmlns:p="http://schemas.openxmlformats.org/presentationml/2006/main">
  <p:tag name="AS_UNIQUEID" val="13383"/>
</p:tagLst>
</file>

<file path=ppt/tags/tag412.xml><?xml version="1.0" encoding="utf-8"?>
<p:tagLst xmlns:p="http://schemas.openxmlformats.org/presentationml/2006/main">
  <p:tag name="AS_UNIQUEID" val="13384"/>
</p:tagLst>
</file>

<file path=ppt/tags/tag413.xml><?xml version="1.0" encoding="utf-8"?>
<p:tagLst xmlns:p="http://schemas.openxmlformats.org/presentationml/2006/main">
  <p:tag name="AS_UNIQUEID" val="13385"/>
</p:tagLst>
</file>

<file path=ppt/tags/tag414.xml><?xml version="1.0" encoding="utf-8"?>
<p:tagLst xmlns:p="http://schemas.openxmlformats.org/presentationml/2006/main">
  <p:tag name="AS_UNIQUEID" val="13386"/>
</p:tagLst>
</file>

<file path=ppt/tags/tag415.xml><?xml version="1.0" encoding="utf-8"?>
<p:tagLst xmlns:p="http://schemas.openxmlformats.org/presentationml/2006/main">
  <p:tag name="AS_UNIQUEID" val="13387"/>
</p:tagLst>
</file>

<file path=ppt/tags/tag416.xml><?xml version="1.0" encoding="utf-8"?>
<p:tagLst xmlns:p="http://schemas.openxmlformats.org/presentationml/2006/main">
  <p:tag name="AS_UNIQUEID" val="13388"/>
</p:tagLst>
</file>

<file path=ppt/tags/tag417.xml><?xml version="1.0" encoding="utf-8"?>
<p:tagLst xmlns:p="http://schemas.openxmlformats.org/presentationml/2006/main">
  <p:tag name="AS_UNIQUEID" val="13389"/>
</p:tagLst>
</file>

<file path=ppt/tags/tag418.xml><?xml version="1.0" encoding="utf-8"?>
<p:tagLst xmlns:p="http://schemas.openxmlformats.org/presentationml/2006/main">
  <p:tag name="AS_UNIQUEID" val="13390"/>
</p:tagLst>
</file>

<file path=ppt/tags/tag419.xml><?xml version="1.0" encoding="utf-8"?>
<p:tagLst xmlns:p="http://schemas.openxmlformats.org/presentationml/2006/main">
  <p:tag name="AS_UNIQUEID" val="13391"/>
</p:tagLst>
</file>

<file path=ppt/tags/tag420.xml><?xml version="1.0" encoding="utf-8"?>
<p:tagLst xmlns:p="http://schemas.openxmlformats.org/presentationml/2006/main">
  <p:tag name="AS_UNIQUEID" val="13392"/>
</p:tagLst>
</file>

<file path=ppt/tags/tag421.xml><?xml version="1.0" encoding="utf-8"?>
<p:tagLst xmlns:p="http://schemas.openxmlformats.org/presentationml/2006/main">
  <p:tag name="AS_UNIQUEID" val="13393"/>
</p:tagLst>
</file>

<file path=ppt/tags/tag422.xml><?xml version="1.0" encoding="utf-8"?>
<p:tagLst xmlns:p="http://schemas.openxmlformats.org/presentationml/2006/main">
  <p:tag name="AS_UNIQUEID" val="13394"/>
</p:tagLst>
</file>

<file path=ppt/tags/tag423.xml><?xml version="1.0" encoding="utf-8"?>
<p:tagLst xmlns:p="http://schemas.openxmlformats.org/presentationml/2006/main">
  <p:tag name="AS_UNIQUEID" val="13395"/>
</p:tagLst>
</file>

<file path=ppt/tags/tag424.xml><?xml version="1.0" encoding="utf-8"?>
<p:tagLst xmlns:p="http://schemas.openxmlformats.org/presentationml/2006/main">
  <p:tag name="AS_UNIQUEID" val="13396"/>
</p:tagLst>
</file>

<file path=ppt/tags/tag425.xml><?xml version="1.0" encoding="utf-8"?>
<p:tagLst xmlns:p="http://schemas.openxmlformats.org/presentationml/2006/main">
  <p:tag name="AS_UNIQUEID" val="13397"/>
</p:tagLst>
</file>

<file path=ppt/tags/tag426.xml><?xml version="1.0" encoding="utf-8"?>
<p:tagLst xmlns:p="http://schemas.openxmlformats.org/presentationml/2006/main">
  <p:tag name="AS_UNIQUEID" val="13398"/>
</p:tagLst>
</file>

<file path=ppt/tags/tag427.xml><?xml version="1.0" encoding="utf-8"?>
<p:tagLst xmlns:p="http://schemas.openxmlformats.org/presentationml/2006/main">
  <p:tag name="AS_UNIQUEID" val="13399"/>
</p:tagLst>
</file>

<file path=ppt/tags/tag428.xml><?xml version="1.0" encoding="utf-8"?>
<p:tagLst xmlns:p="http://schemas.openxmlformats.org/presentationml/2006/main">
  <p:tag name="AS_UNIQUEID" val="13400"/>
</p:tagLst>
</file>

<file path=ppt/tags/tag429.xml><?xml version="1.0" encoding="utf-8"?>
<p:tagLst xmlns:p="http://schemas.openxmlformats.org/presentationml/2006/main">
  <p:tag name="AS_UNIQUEID" val="13401"/>
</p:tagLst>
</file>

<file path=ppt/tags/tag430.xml><?xml version="1.0" encoding="utf-8"?>
<p:tagLst xmlns:p="http://schemas.openxmlformats.org/presentationml/2006/main">
  <p:tag name="AS_UNIQUEID" val="13402"/>
</p:tagLst>
</file>

<file path=ppt/tags/tag431.xml><?xml version="1.0" encoding="utf-8"?>
<p:tagLst xmlns:p="http://schemas.openxmlformats.org/presentationml/2006/main">
  <p:tag name="AS_UNIQUEID" val="13403"/>
</p:tagLst>
</file>

<file path=ppt/tags/tag432.xml><?xml version="1.0" encoding="utf-8"?>
<p:tagLst xmlns:p="http://schemas.openxmlformats.org/presentationml/2006/main">
  <p:tag name="AS_UNIQUEID" val="13404"/>
</p:tagLst>
</file>

<file path=ppt/tags/tag433.xml><?xml version="1.0" encoding="utf-8"?>
<p:tagLst xmlns:p="http://schemas.openxmlformats.org/presentationml/2006/main">
  <p:tag name="AS_UNIQUEID" val="13405"/>
</p:tagLst>
</file>

<file path=ppt/tags/tag434.xml><?xml version="1.0" encoding="utf-8"?>
<p:tagLst xmlns:p="http://schemas.openxmlformats.org/presentationml/2006/main">
  <p:tag name="AS_UNIQUEID" val="13406"/>
</p:tagLst>
</file>

<file path=ppt/tags/tag435.xml><?xml version="1.0" encoding="utf-8"?>
<p:tagLst xmlns:p="http://schemas.openxmlformats.org/presentationml/2006/main">
  <p:tag name="AS_UNIQUEID" val="13407"/>
</p:tagLst>
</file>

<file path=ppt/tags/tag436.xml><?xml version="1.0" encoding="utf-8"?>
<p:tagLst xmlns:p="http://schemas.openxmlformats.org/presentationml/2006/main">
  <p:tag name="AS_UNIQUEID" val="13408"/>
</p:tagLst>
</file>

<file path=ppt/tags/tag437.xml><?xml version="1.0" encoding="utf-8"?>
<p:tagLst xmlns:p="http://schemas.openxmlformats.org/presentationml/2006/main">
  <p:tag name="AS_UNIQUEID" val="13409"/>
</p:tagLst>
</file>

<file path=ppt/tags/tag438.xml><?xml version="1.0" encoding="utf-8"?>
<p:tagLst xmlns:p="http://schemas.openxmlformats.org/presentationml/2006/main">
  <p:tag name="AS_UNIQUEID" val="13410"/>
</p:tagLst>
</file>

<file path=ppt/tags/tag439.xml><?xml version="1.0" encoding="utf-8"?>
<p:tagLst xmlns:p="http://schemas.openxmlformats.org/presentationml/2006/main">
  <p:tag name="AS_UNIQUEID" val="13411"/>
</p:tagLst>
</file>

<file path=ppt/tags/tag440.xml><?xml version="1.0" encoding="utf-8"?>
<p:tagLst xmlns:p="http://schemas.openxmlformats.org/presentationml/2006/main">
  <p:tag name="AS_UNIQUEID" val="13412"/>
</p:tagLst>
</file>

<file path=ppt/tags/tag441.xml><?xml version="1.0" encoding="utf-8"?>
<p:tagLst xmlns:p="http://schemas.openxmlformats.org/presentationml/2006/main">
  <p:tag name="AS_UNIQUEID" val="13413"/>
</p:tagLst>
</file>

<file path=ppt/tags/tag442.xml><?xml version="1.0" encoding="utf-8"?>
<p:tagLst xmlns:p="http://schemas.openxmlformats.org/presentationml/2006/main">
  <p:tag name="AS_UNIQUEID" val="13414"/>
</p:tagLst>
</file>

<file path=ppt/tags/tag443.xml><?xml version="1.0" encoding="utf-8"?>
<p:tagLst xmlns:p="http://schemas.openxmlformats.org/presentationml/2006/main">
  <p:tag name="AS_UNIQUEID" val="13415"/>
</p:tagLst>
</file>

<file path=ppt/tags/tag444.xml><?xml version="1.0" encoding="utf-8"?>
<p:tagLst xmlns:p="http://schemas.openxmlformats.org/presentationml/2006/main">
  <p:tag name="AS_UNIQUEID" val="13416"/>
</p:tagLst>
</file>

<file path=ppt/tags/tag445.xml><?xml version="1.0" encoding="utf-8"?>
<p:tagLst xmlns:p="http://schemas.openxmlformats.org/presentationml/2006/main">
  <p:tag name="AS_UNIQUEID" val="13417"/>
</p:tagLst>
</file>

<file path=ppt/tags/tag446.xml><?xml version="1.0" encoding="utf-8"?>
<p:tagLst xmlns:p="http://schemas.openxmlformats.org/presentationml/2006/main">
  <p:tag name="AS_UNIQUEID" val="13493"/>
</p:tagLst>
</file>

<file path=ppt/tags/tag447.xml><?xml version="1.0" encoding="utf-8"?>
<p:tagLst xmlns:p="http://schemas.openxmlformats.org/presentationml/2006/main">
  <p:tag name="AS_UNIQUEID" val="13494"/>
</p:tagLst>
</file>

<file path=ppt/tags/tag4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Times New Roman</vt:lpstr>
      <vt:lpstr>华文新魏</vt:lpstr>
      <vt:lpstr>Wingdings</vt:lpstr>
      <vt:lpstr>Calibri Light</vt:lpstr>
      <vt:lpstr>黑体</vt:lpstr>
      <vt:lpstr>楷体</vt:lpstr>
      <vt:lpstr>Comic Sans MS</vt:lpstr>
      <vt:lpstr>_x000B__x000C_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2024-09-21T22:36:09.600</cp:lastPrinted>
  <dcterms:created xsi:type="dcterms:W3CDTF">2024-09-21T14:36:09Z</dcterms:created>
  <dcterms:modified xsi:type="dcterms:W3CDTF">2024-09-21T14:36:12Z</dcterms:modified>
</cp:coreProperties>
</file>